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3.jpg"/><Relationship Id="rId3" Type="http://schemas.openxmlformats.org/officeDocument/2006/relationships/image" Target="../media/image0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6" name="Shape 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324" y="991748"/>
            <a:ext cx="1725174" cy="502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 flipH="1" rot="10800000">
            <a:off x="0" y="881400"/>
            <a:ext cx="9144000" cy="4262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98250" y="2785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4" name="Shape 7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71915"/>
            <a:ext cx="428457" cy="124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2" name="Shape 8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1200">
                <a:solidFill>
                  <a:schemeClr val="accent2"/>
                </a:solidFill>
              </a:defRPr>
            </a:lvl1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1131875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/>
          <p:nvPr/>
        </p:nvSpPr>
        <p:spPr>
          <a:xfrm>
            <a:off x="-75" y="1551637"/>
            <a:ext cx="9144000" cy="359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3" name="Shape 23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0250" y="550325"/>
            <a:ext cx="1603499" cy="46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ctrTitle"/>
          </p:nvPr>
        </p:nvSpPr>
        <p:spPr>
          <a:xfrm>
            <a:off x="390525" y="1947037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390525" y="2916892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390525" y="2658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2pPr>
            <a:lvl3pPr lvl="2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3pPr>
            <a:lvl4pPr lvl="3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4pPr>
            <a:lvl5pPr lvl="4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5pPr>
            <a:lvl6pPr lvl="5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6pPr>
            <a:lvl7pPr lvl="6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7pPr>
            <a:lvl8pPr lvl="7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8pPr>
            <a:lvl9pPr lvl="8" rtl="0">
              <a:spcBef>
                <a:spcPts val="0"/>
              </a:spcBef>
              <a:buClr>
                <a:srgbClr val="6AA84F"/>
              </a:buClr>
              <a:buSzPct val="100000"/>
              <a:defRPr sz="4800">
                <a:solidFill>
                  <a:srgbClr val="6AA84F"/>
                </a:solidFill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x="390525" y="1235674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type="ctrTitle"/>
          </p:nvPr>
        </p:nvSpPr>
        <p:spPr>
          <a:xfrm>
            <a:off x="390525" y="34469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390525" y="44167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4" name="Shape 44"/>
          <p:cNvSpPr/>
          <p:nvPr/>
        </p:nvSpPr>
        <p:spPr>
          <a:xfrm>
            <a:off x="0" y="264768"/>
            <a:ext cx="9144000" cy="329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0" y="1772887"/>
            <a:ext cx="9144000" cy="33705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flipH="1">
            <a:off x="9770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100752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ctrTitle"/>
          </p:nvPr>
        </p:nvSpPr>
        <p:spPr>
          <a:xfrm>
            <a:off x="390525" y="837318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6AA84F"/>
              </a:buClr>
              <a:buSzPct val="100000"/>
              <a:buFont typeface="Roboto"/>
              <a:buNone/>
              <a:defRPr sz="3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390525" y="233542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390525" y="330528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471900" y="91017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