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obot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3.jpg"/><Relationship Id="rId3" Type="http://schemas.openxmlformats.org/officeDocument/2006/relationships/image" Target="../media/image0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3.jpg"/><Relationship Id="rId3" Type="http://schemas.openxmlformats.org/officeDocument/2006/relationships/image" Target="../media/image00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/>
          <p:nvPr>
            <p:ph type="ctrTitle"/>
          </p:nvPr>
        </p:nvSpPr>
        <p:spPr>
          <a:xfrm>
            <a:off x="390525" y="233542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90525" y="330528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4" name="Shape 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8324" y="991748"/>
            <a:ext cx="1725174" cy="502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 flipH="1" rot="10800000">
            <a:off x="0" y="881400"/>
            <a:ext cx="9144000" cy="4262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type="title"/>
          </p:nvPr>
        </p:nvSpPr>
        <p:spPr>
          <a:xfrm>
            <a:off x="98250" y="278550"/>
            <a:ext cx="8826600" cy="60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62" name="Shape 6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44437" y="71915"/>
            <a:ext cx="428457" cy="1248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" type="subTitle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70" name="Shape 7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  <a:defRPr sz="1200">
                <a:solidFill>
                  <a:srgbClr val="000000"/>
                </a:solidFill>
              </a:defRPr>
            </a:lvl1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76" name="Shape 76"/>
          <p:cNvSpPr/>
          <p:nvPr/>
        </p:nvSpPr>
        <p:spPr>
          <a:xfrm>
            <a:off x="0" y="0"/>
            <a:ext cx="9144000" cy="56400"/>
          </a:xfrm>
          <a:prstGeom prst="rect">
            <a:avLst/>
          </a:prstGeom>
          <a:solidFill>
            <a:srgbClr val="88112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5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Shape 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95375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Shape 17"/>
          <p:cNvSpPr/>
          <p:nvPr/>
        </p:nvSpPr>
        <p:spPr>
          <a:xfrm>
            <a:off x="-75" y="1551637"/>
            <a:ext cx="9144000" cy="3591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 txBox="1"/>
          <p:nvPr>
            <p:ph type="ctrTitle"/>
          </p:nvPr>
        </p:nvSpPr>
        <p:spPr>
          <a:xfrm>
            <a:off x="390525" y="233542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4800"/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390525" y="330528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21" name="Shape 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70250" y="550325"/>
            <a:ext cx="1603499" cy="467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4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x="390525" y="1947037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4800"/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x="390525" y="291689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3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390525" y="265818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390525" y="1235674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2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ctrTitle"/>
          </p:nvPr>
        </p:nvSpPr>
        <p:spPr>
          <a:xfrm>
            <a:off x="390525" y="344692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2" name="Shape 32"/>
          <p:cNvSpPr txBox="1"/>
          <p:nvPr>
            <p:ph idx="1" type="subTitle"/>
          </p:nvPr>
        </p:nvSpPr>
        <p:spPr>
          <a:xfrm>
            <a:off x="390525" y="441678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34" name="Shape 34"/>
          <p:cNvSpPr/>
          <p:nvPr/>
        </p:nvSpPr>
        <p:spPr>
          <a:xfrm>
            <a:off x="0" y="264768"/>
            <a:ext cx="9144000" cy="329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1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0" y="1772887"/>
            <a:ext cx="9144000" cy="3370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ctrTitle"/>
          </p:nvPr>
        </p:nvSpPr>
        <p:spPr>
          <a:xfrm>
            <a:off x="390525" y="837318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 txBox="1"/>
          <p:nvPr>
            <p:ph type="title"/>
          </p:nvPr>
        </p:nvSpPr>
        <p:spPr>
          <a:xfrm>
            <a:off x="471900" y="91017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b="1" sz="4000"/>
            </a:lvl1pPr>
            <a:lvl2pPr lvl="1" rtl="0">
              <a:spcBef>
                <a:spcPts val="0"/>
              </a:spcBef>
              <a:defRPr b="1"/>
            </a:lvl2pPr>
            <a:lvl3pPr lvl="2" rtl="0">
              <a:spcBef>
                <a:spcPts val="0"/>
              </a:spcBef>
              <a:defRPr b="1"/>
            </a:lvl3pPr>
            <a:lvl4pPr lvl="3" rtl="0">
              <a:spcBef>
                <a:spcPts val="0"/>
              </a:spcBef>
              <a:defRPr b="1"/>
            </a:lvl4pPr>
            <a:lvl5pPr lvl="4" rtl="0">
              <a:spcBef>
                <a:spcPts val="0"/>
              </a:spcBef>
              <a:defRPr b="1"/>
            </a:lvl5pPr>
            <a:lvl6pPr lvl="5" rtl="0">
              <a:spcBef>
                <a:spcPts val="0"/>
              </a:spcBef>
              <a:defRPr b="1"/>
            </a:lvl6pPr>
            <a:lvl7pPr lvl="6" rtl="0">
              <a:spcBef>
                <a:spcPts val="0"/>
              </a:spcBef>
              <a:defRPr b="1"/>
            </a:lvl7pPr>
            <a:lvl8pPr lvl="7" rtl="0">
              <a:spcBef>
                <a:spcPts val="0"/>
              </a:spcBef>
              <a:defRPr b="1"/>
            </a:lvl8pPr>
            <a:lvl9pPr lvl="8" rtl="0">
              <a:spcBef>
                <a:spcPts val="0"/>
              </a:spcBef>
              <a:defRPr b="1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471900" y="91017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b="1" sz="4000"/>
            </a:lvl1pPr>
            <a:lvl2pPr lvl="1">
              <a:spcBef>
                <a:spcPts val="0"/>
              </a:spcBef>
              <a:buSzPct val="100000"/>
              <a:defRPr b="1" sz="4000"/>
            </a:lvl2pPr>
            <a:lvl3pPr lvl="2">
              <a:spcBef>
                <a:spcPts val="0"/>
              </a:spcBef>
              <a:buSzPct val="100000"/>
              <a:defRPr b="1" sz="4000"/>
            </a:lvl3pPr>
            <a:lvl4pPr lvl="3">
              <a:spcBef>
                <a:spcPts val="0"/>
              </a:spcBef>
              <a:buSzPct val="100000"/>
              <a:defRPr b="1" sz="4000"/>
            </a:lvl4pPr>
            <a:lvl5pPr lvl="4">
              <a:spcBef>
                <a:spcPts val="0"/>
              </a:spcBef>
              <a:buSzPct val="100000"/>
              <a:defRPr b="1" sz="4000"/>
            </a:lvl5pPr>
            <a:lvl6pPr lvl="5">
              <a:spcBef>
                <a:spcPts val="0"/>
              </a:spcBef>
              <a:buSzPct val="100000"/>
              <a:defRPr b="1" sz="4000"/>
            </a:lvl6pPr>
            <a:lvl7pPr lvl="6">
              <a:spcBef>
                <a:spcPts val="0"/>
              </a:spcBef>
              <a:buSzPct val="100000"/>
              <a:defRPr b="1" sz="4000"/>
            </a:lvl7pPr>
            <a:lvl8pPr lvl="7">
              <a:spcBef>
                <a:spcPts val="0"/>
              </a:spcBef>
              <a:buSzPct val="100000"/>
              <a:defRPr b="1" sz="4000"/>
            </a:lvl8pPr>
            <a:lvl9pPr lvl="8">
              <a:spcBef>
                <a:spcPts val="0"/>
              </a:spcBef>
              <a:buSzPct val="100000"/>
              <a:defRPr b="1" sz="4000"/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51" name="Shape 51"/>
          <p:cNvSpPr txBox="1"/>
          <p:nvPr>
            <p:ph idx="2" type="body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rgbClr val="0B5394"/>
              </a:buClr>
              <a:buSzPct val="100000"/>
              <a:buFont typeface="Roboto"/>
              <a:buNone/>
              <a:defRPr sz="3200">
                <a:solidFill>
                  <a:srgbClr val="0B5394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ctrTitle"/>
          </p:nvPr>
        </p:nvSpPr>
        <p:spPr>
          <a:xfrm>
            <a:off x="390525" y="233542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 txBox="1"/>
          <p:nvPr>
            <p:ph idx="1" type="subTitle"/>
          </p:nvPr>
        </p:nvSpPr>
        <p:spPr>
          <a:xfrm>
            <a:off x="390525" y="330528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ctrTitle"/>
          </p:nvPr>
        </p:nvSpPr>
        <p:spPr>
          <a:xfrm>
            <a:off x="390525" y="233542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 txBox="1"/>
          <p:nvPr>
            <p:ph idx="1" type="subTitle"/>
          </p:nvPr>
        </p:nvSpPr>
        <p:spPr>
          <a:xfrm>
            <a:off x="390525" y="330528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71900" y="91017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