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4" name="Shape 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324" y="991748"/>
            <a:ext cx="1725174" cy="502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62" name="Shape 6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 sz="1200">
                <a:solidFill>
                  <a:srgbClr val="000000"/>
                </a:solidFill>
              </a:defRPr>
            </a:lvl1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76" name="Shape 76"/>
          <p:cNvSpPr/>
          <p:nvPr/>
        </p:nvSpPr>
        <p:spPr>
          <a:xfrm>
            <a:off x="0" y="0"/>
            <a:ext cx="9144000" cy="564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pe 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9537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/>
          <p:nvPr/>
        </p:nvSpPr>
        <p:spPr>
          <a:xfrm>
            <a:off x="-75" y="1551637"/>
            <a:ext cx="9144000" cy="359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21" name="Shape 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0250" y="550325"/>
            <a:ext cx="1603499" cy="46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x="390525" y="34469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34" name="Shape 34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0B5394"/>
              </a:buClr>
              <a:buSzPct val="100000"/>
              <a:buFont typeface="Roboto"/>
              <a:buNone/>
              <a:defRPr sz="3200">
                <a:solidFill>
                  <a:srgbClr val="0B539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