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4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9144000"/>
  <p:notesSz cx="6858000" cy="9144000"/>
  <p:embeddedFontLst>
    <p:embeddedFont>
      <p:font typeface="Roboto"/>
      <p:regular r:id="rId9"/>
      <p:bold r:id="rId10"/>
      <p:italic r:id="rId11"/>
      <p:boldItalic r:id="rId1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oboto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Shape 8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jpg"/><Relationship Id="rId3" Type="http://schemas.openxmlformats.org/officeDocument/2006/relationships/image" Target="../media/image00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1.png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2.jpg"/><Relationship Id="rId3" Type="http://schemas.openxmlformats.org/officeDocument/2006/relationships/image" Target="../media/image00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ctr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14" name="Shape 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08712" y="1322349"/>
            <a:ext cx="2126574" cy="619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/>
        </p:nvSpPr>
        <p:spPr>
          <a:xfrm flipH="1" rot="10800000">
            <a:off x="0" y="1175100"/>
            <a:ext cx="9144000" cy="5682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type="title"/>
          </p:nvPr>
        </p:nvSpPr>
        <p:spPr>
          <a:xfrm>
            <a:off x="98250" y="371400"/>
            <a:ext cx="8826600" cy="803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2000"/>
            </a:lvl1pPr>
            <a:lvl2pPr lvl="1">
              <a:spcBef>
                <a:spcPts val="0"/>
              </a:spcBef>
              <a:buSzPct val="100000"/>
              <a:defRPr sz="2000"/>
            </a:lvl2pPr>
            <a:lvl3pPr lvl="2">
              <a:spcBef>
                <a:spcPts val="0"/>
              </a:spcBef>
              <a:buSzPct val="100000"/>
              <a:defRPr sz="2000"/>
            </a:lvl3pPr>
            <a:lvl4pPr lvl="3">
              <a:spcBef>
                <a:spcPts val="0"/>
              </a:spcBef>
              <a:buSzPct val="100000"/>
              <a:defRPr sz="2000"/>
            </a:lvl4pPr>
            <a:lvl5pPr lvl="4">
              <a:spcBef>
                <a:spcPts val="0"/>
              </a:spcBef>
              <a:buSzPct val="100000"/>
              <a:defRPr sz="2000"/>
            </a:lvl5pPr>
            <a:lvl6pPr lvl="5">
              <a:spcBef>
                <a:spcPts val="0"/>
              </a:spcBef>
              <a:buSzPct val="100000"/>
              <a:defRPr sz="2000"/>
            </a:lvl6pPr>
            <a:lvl7pPr lvl="6">
              <a:spcBef>
                <a:spcPts val="0"/>
              </a:spcBef>
              <a:buSzPct val="100000"/>
              <a:defRPr sz="2000"/>
            </a:lvl7pPr>
            <a:lvl8pPr lvl="7">
              <a:spcBef>
                <a:spcPts val="0"/>
              </a:spcBef>
              <a:buSzPct val="100000"/>
              <a:defRPr sz="2000"/>
            </a:lvl8pPr>
            <a:lvl9pPr lvl="8">
              <a:spcBef>
                <a:spcPts val="0"/>
              </a:spcBef>
              <a:buSzPct val="100000"/>
              <a:defRPr sz="2000"/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/>
        </p:nvSpPr>
        <p:spPr>
          <a:xfrm flipH="1" rot="10800000">
            <a:off x="3276600" y="33"/>
            <a:ext cx="58674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9" name="Shape 59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pic>
        <p:nvPicPr>
          <p:cNvPr id="62" name="Shape 6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344437" y="95887"/>
            <a:ext cx="571275" cy="1664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90250" y="651000"/>
            <a:ext cx="6227100" cy="5454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/>
        </p:nvSpPr>
        <p:spPr>
          <a:xfrm flipH="1">
            <a:off x="0" y="0"/>
            <a:ext cx="4572000" cy="6858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8" name="Shape 68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69" name="Shape 69"/>
          <p:cNvSpPr txBox="1"/>
          <p:nvPr>
            <p:ph idx="1" type="subTitle"/>
          </p:nvPr>
        </p:nvSpPr>
        <p:spPr>
          <a:xfrm>
            <a:off x="265500" y="3705955"/>
            <a:ext cx="4045200" cy="16467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70" name="Shape 70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/>
        </p:nvSpPr>
        <p:spPr>
          <a:xfrm flipH="1" rot="10800000">
            <a:off x="0" y="-100"/>
            <a:ext cx="9144000" cy="6261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57150" y="6262433"/>
            <a:ext cx="8382000" cy="5955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None/>
              <a:defRPr sz="1200">
                <a:solidFill>
                  <a:srgbClr val="000000"/>
                </a:solidFill>
              </a:defRPr>
            </a:lvl1pPr>
          </a:lstStyle>
          <a:p/>
        </p:txBody>
      </p:sp>
      <p:sp>
        <p:nvSpPr>
          <p:cNvPr id="75" name="Shape 7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76" name="Shape 76"/>
          <p:cNvSpPr/>
          <p:nvPr/>
        </p:nvSpPr>
        <p:spPr>
          <a:xfrm>
            <a:off x="0" y="0"/>
            <a:ext cx="9144000" cy="75000"/>
          </a:xfrm>
          <a:prstGeom prst="rect">
            <a:avLst/>
          </a:prstGeom>
          <a:solidFill>
            <a:srgbClr val="881124"/>
          </a:solidFill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bg>
      <p:bgPr>
        <a:solidFill>
          <a:schemeClr val="accent4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475500" y="1678033"/>
            <a:ext cx="8222100" cy="26181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475500" y="4406166"/>
            <a:ext cx="8222100" cy="1734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bg>
      <p:bgPr>
        <a:solidFill>
          <a:schemeClr val="accent4"/>
        </a:solidFill>
      </p:bgPr>
    </p:bg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5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hape 16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0" y="-54165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Shape 17"/>
          <p:cNvSpPr/>
          <p:nvPr/>
        </p:nvSpPr>
        <p:spPr>
          <a:xfrm>
            <a:off x="-75" y="2068850"/>
            <a:ext cx="9144000" cy="47889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8" name="Shape 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17050" y="720474"/>
            <a:ext cx="2109899" cy="614649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Shape 19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0" name="Shape 20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4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ctrTitle"/>
          </p:nvPr>
        </p:nvSpPr>
        <p:spPr>
          <a:xfrm>
            <a:off x="390525" y="259605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 algn="ctr">
              <a:spcBef>
                <a:spcPts val="0"/>
              </a:spcBef>
              <a:buSzPct val="100000"/>
              <a:defRPr sz="4800"/>
            </a:lvl1pPr>
            <a:lvl2pPr lvl="1" rtl="0" algn="ctr">
              <a:spcBef>
                <a:spcPts val="0"/>
              </a:spcBef>
              <a:buSzPct val="100000"/>
              <a:defRPr sz="4800"/>
            </a:lvl2pPr>
            <a:lvl3pPr lvl="2" rtl="0" algn="ctr">
              <a:spcBef>
                <a:spcPts val="0"/>
              </a:spcBef>
              <a:buSzPct val="100000"/>
              <a:defRPr sz="4800"/>
            </a:lvl3pPr>
            <a:lvl4pPr lvl="3" rtl="0" algn="ctr">
              <a:spcBef>
                <a:spcPts val="0"/>
              </a:spcBef>
              <a:buSzPct val="100000"/>
              <a:defRPr sz="4800"/>
            </a:lvl4pPr>
            <a:lvl5pPr lvl="4" rtl="0" algn="ctr">
              <a:spcBef>
                <a:spcPts val="0"/>
              </a:spcBef>
              <a:buSzPct val="100000"/>
              <a:defRPr sz="4800"/>
            </a:lvl5pPr>
            <a:lvl6pPr lvl="5" rtl="0" algn="ctr">
              <a:spcBef>
                <a:spcPts val="0"/>
              </a:spcBef>
              <a:buSzPct val="100000"/>
              <a:defRPr sz="4800"/>
            </a:lvl6pPr>
            <a:lvl7pPr lvl="6" rtl="0" algn="ctr">
              <a:spcBef>
                <a:spcPts val="0"/>
              </a:spcBef>
              <a:buSzPct val="100000"/>
              <a:defRPr sz="4800"/>
            </a:lvl7pPr>
            <a:lvl8pPr lvl="7" rtl="0" algn="ctr">
              <a:spcBef>
                <a:spcPts val="0"/>
              </a:spcBef>
              <a:buSzPct val="100000"/>
              <a:defRPr sz="4800"/>
            </a:lvl8pPr>
            <a:lvl9pPr lvl="8" rtl="0" algn="ctr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4" name="Shape 24"/>
          <p:cNvSpPr txBox="1"/>
          <p:nvPr>
            <p:ph idx="1" type="subTitle"/>
          </p:nvPr>
        </p:nvSpPr>
        <p:spPr>
          <a:xfrm>
            <a:off x="390525" y="388919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5" name="Shape 25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3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/>
          <p:nvPr>
            <p:ph type="ctrTitle"/>
          </p:nvPr>
        </p:nvSpPr>
        <p:spPr>
          <a:xfrm>
            <a:off x="390525" y="354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28" name="Shape 28"/>
          <p:cNvSpPr txBox="1"/>
          <p:nvPr>
            <p:ph idx="1" type="subTitle"/>
          </p:nvPr>
        </p:nvSpPr>
        <p:spPr>
          <a:xfrm>
            <a:off x="390525" y="1647565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2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ctrTitle"/>
          </p:nvPr>
        </p:nvSpPr>
        <p:spPr>
          <a:xfrm>
            <a:off x="390525" y="4595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2" name="Shape 32"/>
          <p:cNvSpPr txBox="1"/>
          <p:nvPr>
            <p:ph idx="1" type="subTitle"/>
          </p:nvPr>
        </p:nvSpPr>
        <p:spPr>
          <a:xfrm>
            <a:off x="390525" y="5889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  <p:sp>
        <p:nvSpPr>
          <p:cNvPr id="34" name="Shape 34"/>
          <p:cNvSpPr/>
          <p:nvPr/>
        </p:nvSpPr>
        <p:spPr>
          <a:xfrm>
            <a:off x="0" y="353025"/>
            <a:ext cx="9144000" cy="4390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Title slide 1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0" y="2363850"/>
            <a:ext cx="9144000" cy="44940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ctrTitle"/>
          </p:nvPr>
        </p:nvSpPr>
        <p:spPr>
          <a:xfrm>
            <a:off x="390525" y="1116425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sz="4800"/>
            </a:lvl1pPr>
            <a:lvl2pPr lvl="1" rtl="0">
              <a:spcBef>
                <a:spcPts val="0"/>
              </a:spcBef>
              <a:buSzPct val="100000"/>
              <a:defRPr sz="4800"/>
            </a:lvl2pPr>
            <a:lvl3pPr lvl="2" rtl="0">
              <a:spcBef>
                <a:spcPts val="0"/>
              </a:spcBef>
              <a:buSzPct val="100000"/>
              <a:defRPr sz="4800"/>
            </a:lvl3pPr>
            <a:lvl4pPr lvl="3" rtl="0">
              <a:spcBef>
                <a:spcPts val="0"/>
              </a:spcBef>
              <a:buSzPct val="100000"/>
              <a:defRPr sz="4800"/>
            </a:lvl4pPr>
            <a:lvl5pPr lvl="4" rtl="0">
              <a:spcBef>
                <a:spcPts val="0"/>
              </a:spcBef>
              <a:buSzPct val="100000"/>
              <a:defRPr sz="4800"/>
            </a:lvl5pPr>
            <a:lvl6pPr lvl="5" rtl="0">
              <a:spcBef>
                <a:spcPts val="0"/>
              </a:spcBef>
              <a:buSzPct val="100000"/>
              <a:defRPr sz="4800"/>
            </a:lvl6pPr>
            <a:lvl7pPr lvl="6" rtl="0">
              <a:spcBef>
                <a:spcPts val="0"/>
              </a:spcBef>
              <a:buSzPct val="100000"/>
              <a:defRPr sz="4800"/>
            </a:lvl7pPr>
            <a:lvl8pPr lvl="7" rtl="0">
              <a:spcBef>
                <a:spcPts val="0"/>
              </a:spcBef>
              <a:buSzPct val="100000"/>
              <a:defRPr sz="4800"/>
            </a:lvl8pPr>
            <a:lvl9pPr lvl="8" rtl="0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/>
          <p:nvPr>
            <p:ph type="title"/>
          </p:nvPr>
        </p:nvSpPr>
        <p:spPr>
          <a:xfrm>
            <a:off x="460950" y="2753800"/>
            <a:ext cx="8222100" cy="13503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4" name="Shape 44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rtl="0">
              <a:spcBef>
                <a:spcPts val="0"/>
              </a:spcBef>
              <a:buSzPct val="100000"/>
              <a:defRPr b="1" sz="4000"/>
            </a:lvl1pPr>
            <a:lvl2pPr lvl="1" rtl="0">
              <a:spcBef>
                <a:spcPts val="0"/>
              </a:spcBef>
              <a:defRPr b="1"/>
            </a:lvl2pPr>
            <a:lvl3pPr lvl="2" rtl="0">
              <a:spcBef>
                <a:spcPts val="0"/>
              </a:spcBef>
              <a:defRPr b="1"/>
            </a:lvl3pPr>
            <a:lvl4pPr lvl="3" rtl="0">
              <a:spcBef>
                <a:spcPts val="0"/>
              </a:spcBef>
              <a:defRPr b="1"/>
            </a:lvl4pPr>
            <a:lvl5pPr lvl="4" rtl="0">
              <a:spcBef>
                <a:spcPts val="0"/>
              </a:spcBef>
              <a:defRPr b="1"/>
            </a:lvl5pPr>
            <a:lvl6pPr lvl="5" rtl="0">
              <a:spcBef>
                <a:spcPts val="0"/>
              </a:spcBef>
              <a:defRPr b="1"/>
            </a:lvl6pPr>
            <a:lvl7pPr lvl="6" rtl="0">
              <a:spcBef>
                <a:spcPts val="0"/>
              </a:spcBef>
              <a:defRPr b="1"/>
            </a:lvl7pPr>
            <a:lvl8pPr lvl="7" rtl="0">
              <a:spcBef>
                <a:spcPts val="0"/>
              </a:spcBef>
              <a:defRPr b="1"/>
            </a:lvl8pPr>
            <a:lvl9pPr lvl="8" rtl="0">
              <a:spcBef>
                <a:spcPts val="0"/>
              </a:spcBef>
              <a:defRPr b="1"/>
            </a:lvl9pPr>
          </a:lstStyle>
          <a:p/>
        </p:txBody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/>
          <p:nvPr/>
        </p:nvSpPr>
        <p:spPr>
          <a:xfrm flipH="1" rot="10800000">
            <a:off x="0" y="2247900"/>
            <a:ext cx="9144000" cy="4610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9" name="Shape 49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b="1" sz="4000"/>
            </a:lvl1pPr>
            <a:lvl2pPr lvl="1">
              <a:spcBef>
                <a:spcPts val="0"/>
              </a:spcBef>
              <a:buSzPct val="100000"/>
              <a:defRPr b="1" sz="4000"/>
            </a:lvl2pPr>
            <a:lvl3pPr lvl="2">
              <a:spcBef>
                <a:spcPts val="0"/>
              </a:spcBef>
              <a:buSzPct val="100000"/>
              <a:defRPr b="1" sz="4000"/>
            </a:lvl3pPr>
            <a:lvl4pPr lvl="3">
              <a:spcBef>
                <a:spcPts val="0"/>
              </a:spcBef>
              <a:buSzPct val="100000"/>
              <a:defRPr b="1" sz="4000"/>
            </a:lvl4pPr>
            <a:lvl5pPr lvl="4">
              <a:spcBef>
                <a:spcPts val="0"/>
              </a:spcBef>
              <a:buSzPct val="100000"/>
              <a:defRPr b="1" sz="4000"/>
            </a:lvl5pPr>
            <a:lvl6pPr lvl="5">
              <a:spcBef>
                <a:spcPts val="0"/>
              </a:spcBef>
              <a:buSzPct val="100000"/>
              <a:defRPr b="1" sz="4000"/>
            </a:lvl6pPr>
            <a:lvl7pPr lvl="6">
              <a:spcBef>
                <a:spcPts val="0"/>
              </a:spcBef>
              <a:buSzPct val="100000"/>
              <a:defRPr b="1" sz="4000"/>
            </a:lvl7pPr>
            <a:lvl8pPr lvl="7">
              <a:spcBef>
                <a:spcPts val="0"/>
              </a:spcBef>
              <a:buSzPct val="100000"/>
              <a:defRPr b="1" sz="4000"/>
            </a:lvl8pPr>
            <a:lvl9pPr lvl="8">
              <a:spcBef>
                <a:spcPts val="0"/>
              </a:spcBef>
              <a:buSzPct val="100000"/>
              <a:defRPr b="1" sz="4000"/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47190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1" name="Shape 51"/>
          <p:cNvSpPr txBox="1"/>
          <p:nvPr>
            <p:ph idx="2" type="body"/>
          </p:nvPr>
        </p:nvSpPr>
        <p:spPr>
          <a:xfrm>
            <a:off x="4694250" y="2558767"/>
            <a:ext cx="3999900" cy="361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984966"/>
            <a:ext cx="8222100" cy="1023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rgbClr val="0B5394"/>
              </a:buClr>
              <a:buSzPct val="100000"/>
              <a:buFont typeface="Roboto"/>
              <a:buNone/>
              <a:defRPr sz="3200">
                <a:solidFill>
                  <a:srgbClr val="0B5394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SzPct val="100000"/>
              <a:buFont typeface="Roboto"/>
              <a:buNone/>
              <a:defRPr sz="3200"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6260830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8" name="Shape 88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/>
          <p:nvPr>
            <p:ph type="ctrTitle"/>
          </p:nvPr>
        </p:nvSpPr>
        <p:spPr>
          <a:xfrm>
            <a:off x="390525" y="3113900"/>
            <a:ext cx="8222100" cy="1244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4" name="Shape 94"/>
          <p:cNvSpPr txBox="1"/>
          <p:nvPr>
            <p:ph idx="1" type="subTitle"/>
          </p:nvPr>
        </p:nvSpPr>
        <p:spPr>
          <a:xfrm>
            <a:off x="390525" y="4407040"/>
            <a:ext cx="8222100" cy="577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type="title"/>
          </p:nvPr>
        </p:nvSpPr>
        <p:spPr>
          <a:xfrm>
            <a:off x="471900" y="1213566"/>
            <a:ext cx="8222100" cy="102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471900" y="2558766"/>
            <a:ext cx="8222100" cy="36135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type="title"/>
          </p:nvPr>
        </p:nvSpPr>
        <p:spPr>
          <a:xfrm>
            <a:off x="226077" y="477066"/>
            <a:ext cx="2808000" cy="12711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226075" y="1954400"/>
            <a:ext cx="2808000" cy="42180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