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jpg"/><Relationship Id="rId3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jpg"/><Relationship Id="rId3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8712" y="1322349"/>
            <a:ext cx="2126574" cy="61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 flipH="1" rot="10800000">
            <a:off x="0" y="1175100"/>
            <a:ext cx="9144000" cy="568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98250" y="371400"/>
            <a:ext cx="8826600" cy="803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/>
        </p:nvSpPr>
        <p:spPr>
          <a:xfrm flipH="1" rot="10800000">
            <a:off x="3276600" y="33"/>
            <a:ext cx="5867400" cy="6858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4" name="Shape 7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95887"/>
            <a:ext cx="571275" cy="16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90250" y="651000"/>
            <a:ext cx="62271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flipH="1">
            <a:off x="0" y="0"/>
            <a:ext cx="4572000" cy="6858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265500" y="3705955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82" name="Shape 82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 flipH="1" rot="10800000">
            <a:off x="0" y="-100"/>
            <a:ext cx="9144000" cy="6261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57150" y="6262433"/>
            <a:ext cx="8382000" cy="595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200">
                <a:solidFill>
                  <a:schemeClr val="accent2"/>
                </a:solidFill>
              </a:defRPr>
            </a:lvl1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75500" y="1678033"/>
            <a:ext cx="82221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75500" y="4406166"/>
            <a:ext cx="82221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2991525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/>
          <p:nvPr/>
        </p:nvSpPr>
        <p:spPr>
          <a:xfrm>
            <a:off x="-75" y="2068850"/>
            <a:ext cx="9144000" cy="4788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" name="Shape 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9825" y="733753"/>
            <a:ext cx="2064350" cy="601374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hape 21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390525" y="259605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390525" y="388919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390525" y="354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6" name="Shape 36"/>
          <p:cNvSpPr txBox="1"/>
          <p:nvPr>
            <p:ph idx="1" type="subTitle"/>
          </p:nvPr>
        </p:nvSpPr>
        <p:spPr>
          <a:xfrm>
            <a:off x="390525" y="1647565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390525" y="4595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390525" y="5889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4" name="Shape 44"/>
          <p:cNvSpPr/>
          <p:nvPr/>
        </p:nvSpPr>
        <p:spPr>
          <a:xfrm>
            <a:off x="0" y="353025"/>
            <a:ext cx="9144000" cy="43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2363850"/>
            <a:ext cx="9144000" cy="4494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ctrTitle"/>
          </p:nvPr>
        </p:nvSpPr>
        <p:spPr>
          <a:xfrm>
            <a:off x="390525" y="1116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60950" y="2753800"/>
            <a:ext cx="8222100" cy="1350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7190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69425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984966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accent2"/>
              </a:buClr>
              <a:buSzPct val="100000"/>
              <a:buFont typeface="Roboto"/>
              <a:buNone/>
              <a:defRPr sz="32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Roboto"/>
              <a:defRPr sz="18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