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Relationship Id="rId3" Type="http://schemas.openxmlformats.org/officeDocument/2006/relationships/image" Target="../media/image0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324" y="991748"/>
            <a:ext cx="1725174" cy="50257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 rot="10800000">
            <a:off x="0" y="881400"/>
            <a:ext cx="9144000" cy="4262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98250" y="2785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2" name="Shape 6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None/>
              <a:defRPr sz="1200">
                <a:solidFill>
                  <a:srgbClr val="741B47"/>
                </a:solidFill>
              </a:defRPr>
            </a:lvl1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5277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-75" y="1551637"/>
            <a:ext cx="9144000" cy="359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rgbClr val="741B47"/>
              </a:buClr>
              <a:buSzPct val="100000"/>
              <a:defRPr sz="4800">
                <a:solidFill>
                  <a:srgbClr val="741B47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None/>
              <a:defRPr>
                <a:solidFill>
                  <a:srgbClr val="674EA7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1" name="Shape 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0250" y="550325"/>
            <a:ext cx="1603499" cy="46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390525" y="1947037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390525" y="291689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390525" y="2658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390525" y="1235674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390525" y="34469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390525" y="44167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4" name="Shape 34"/>
          <p:cNvSpPr/>
          <p:nvPr/>
        </p:nvSpPr>
        <p:spPr>
          <a:xfrm>
            <a:off x="0" y="264768"/>
            <a:ext cx="9144000" cy="329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1772887"/>
            <a:ext cx="9144000" cy="337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ctrTitle"/>
          </p:nvPr>
        </p:nvSpPr>
        <p:spPr>
          <a:xfrm>
            <a:off x="390525" y="8373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SzPct val="100000"/>
              <a:buFont typeface="Roboto"/>
              <a:defRPr sz="1800"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741B47"/>
              </a:solidFill>
            </a:endParaRP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