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Relationship Id="rId3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Relationship Id="rId3" Type="http://schemas.openxmlformats.org/officeDocument/2006/relationships/image" Target="../media/image0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324" y="991748"/>
            <a:ext cx="1725174" cy="50257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62" name="Shape 6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ct val="100000"/>
              <a:buNone/>
              <a:defRPr sz="1200">
                <a:solidFill>
                  <a:srgbClr val="741B47"/>
                </a:solidFill>
              </a:defRPr>
            </a:lvl1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pe 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52777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/>
          <p:nvPr/>
        </p:nvSpPr>
        <p:spPr>
          <a:xfrm>
            <a:off x="-75" y="1551637"/>
            <a:ext cx="9144000" cy="359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rgbClr val="741B47"/>
              </a:buClr>
              <a:buSzPct val="100000"/>
              <a:defRPr sz="4800">
                <a:solidFill>
                  <a:srgbClr val="741B47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None/>
              <a:defRPr>
                <a:solidFill>
                  <a:srgbClr val="674EA7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21" name="Shape 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0250" y="550325"/>
            <a:ext cx="1603499" cy="46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2pPr>
            <a:lvl3pPr lvl="2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3pPr>
            <a:lvl4pPr lvl="3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4pPr>
            <a:lvl5pPr lvl="4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5pPr>
            <a:lvl6pPr lvl="5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6pPr>
            <a:lvl7pPr lvl="6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7pPr>
            <a:lvl8pPr lvl="7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8pPr>
            <a:lvl9pPr lvl="8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x="390525" y="34469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34" name="Shape 34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rgbClr val="741B47"/>
              </a:buClr>
              <a:buSzPct val="100000"/>
              <a:buFont typeface="Roboto"/>
              <a:buNone/>
              <a:defRPr sz="3200">
                <a:solidFill>
                  <a:srgbClr val="741B47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SzPct val="100000"/>
              <a:buFont typeface="Roboto"/>
              <a:defRPr sz="1800"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74EA7"/>
              </a:buClr>
              <a:buFont typeface="Roboto"/>
              <a:defRPr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741B47"/>
              </a:solidFill>
            </a:endParaRPr>
          </a:p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