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712" y="1322349"/>
            <a:ext cx="2126574" cy="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 rot="10800000">
            <a:off x="0" y="1175100"/>
            <a:ext cx="9144000" cy="56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98250" y="3714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2" name="Shape 6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None/>
              <a:defRPr sz="1200">
                <a:solidFill>
                  <a:srgbClr val="741B47"/>
                </a:solidFill>
              </a:defRPr>
            </a:lvl1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8296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-75" y="2068850"/>
            <a:ext cx="9144000" cy="478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" name="Shape 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7050" y="720474"/>
            <a:ext cx="2109899" cy="61464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390525" y="259605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390525" y="388919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390525" y="354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390525" y="1647565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390525" y="4595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390525" y="5889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4" name="Shape 34"/>
          <p:cNvSpPr/>
          <p:nvPr/>
        </p:nvSpPr>
        <p:spPr>
          <a:xfrm>
            <a:off x="0" y="353025"/>
            <a:ext cx="9144000" cy="43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2363850"/>
            <a:ext cx="9144000" cy="4494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ctrTitle"/>
          </p:nvPr>
        </p:nvSpPr>
        <p:spPr>
          <a:xfrm>
            <a:off x="390525" y="1116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rgbClr val="741B47"/>
              </a:buClr>
              <a:buSzPct val="100000"/>
              <a:buFont typeface="Roboto"/>
              <a:buNone/>
              <a:defRPr sz="3200">
                <a:solidFill>
                  <a:srgbClr val="741B47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SzPct val="100000"/>
              <a:buFont typeface="Roboto"/>
              <a:defRPr sz="1800"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74EA7"/>
              </a:buClr>
              <a:buFont typeface="Roboto"/>
              <a:defRPr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741B47"/>
              </a:solidFill>
            </a:endParaRP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