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9000" y="37"/>
            <a:ext cx="9144000" cy="51435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" name="Shape 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97862" y="991765"/>
            <a:ext cx="1548263" cy="45103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flipH="1" rot="10800000">
            <a:off x="0" y="881400"/>
            <a:ext cx="9144000" cy="426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98250" y="2785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4266450" y="31256"/>
            <a:ext cx="708300" cy="2064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  <p:pic>
        <p:nvPicPr>
          <p:cNvPr id="86" name="Shape 8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43775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564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5" y="37"/>
            <a:ext cx="9144000" cy="15516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" name="Shape 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97887" y="550315"/>
            <a:ext cx="1548263" cy="45103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type="ctrTitle"/>
          </p:nvPr>
        </p:nvSpPr>
        <p:spPr>
          <a:xfrm>
            <a:off x="390525" y="1947037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390525" y="291689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ctrTitle"/>
          </p:nvPr>
        </p:nvSpPr>
        <p:spPr>
          <a:xfrm>
            <a:off x="390525" y="2658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390525" y="1235674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type="ctrTitle"/>
          </p:nvPr>
        </p:nvSpPr>
        <p:spPr>
          <a:xfrm>
            <a:off x="390525" y="35231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800"/>
            </a:lvl1pPr>
            <a:lvl2pPr lvl="1" rtl="0">
              <a:spcBef>
                <a:spcPts val="0"/>
              </a:spcBef>
              <a:buSzPct val="100000"/>
              <a:defRPr b="1" sz="4800"/>
            </a:lvl2pPr>
            <a:lvl3pPr lvl="2" rtl="0">
              <a:spcBef>
                <a:spcPts val="0"/>
              </a:spcBef>
              <a:buSzPct val="100000"/>
              <a:defRPr b="1" sz="4800"/>
            </a:lvl3pPr>
            <a:lvl4pPr lvl="3" rtl="0">
              <a:spcBef>
                <a:spcPts val="0"/>
              </a:spcBef>
              <a:buSzPct val="100000"/>
              <a:defRPr b="1" sz="4800"/>
            </a:lvl4pPr>
            <a:lvl5pPr lvl="4" rtl="0">
              <a:spcBef>
                <a:spcPts val="0"/>
              </a:spcBef>
              <a:buSzPct val="100000"/>
              <a:defRPr b="1" sz="4800"/>
            </a:lvl5pPr>
            <a:lvl6pPr lvl="5" rtl="0">
              <a:spcBef>
                <a:spcPts val="0"/>
              </a:spcBef>
              <a:buSzPct val="100000"/>
              <a:defRPr b="1" sz="4800"/>
            </a:lvl6pPr>
            <a:lvl7pPr lvl="6" rtl="0">
              <a:spcBef>
                <a:spcPts val="0"/>
              </a:spcBef>
              <a:buSzPct val="100000"/>
              <a:defRPr b="1" sz="4800"/>
            </a:lvl7pPr>
            <a:lvl8pPr lvl="7" rtl="0">
              <a:spcBef>
                <a:spcPts val="0"/>
              </a:spcBef>
              <a:buSzPct val="100000"/>
              <a:defRPr b="1" sz="4800"/>
            </a:lvl8pPr>
            <a:lvl9pPr lvl="8" rtl="0">
              <a:spcBef>
                <a:spcPts val="0"/>
              </a:spcBef>
              <a:buSzPct val="100000"/>
              <a:defRPr b="1" sz="48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390525" y="44167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5" name="Shape 45"/>
          <p:cNvSpPr/>
          <p:nvPr/>
        </p:nvSpPr>
        <p:spPr>
          <a:xfrm>
            <a:off x="0" y="264768"/>
            <a:ext cx="9144000" cy="329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1772887"/>
            <a:ext cx="9144000" cy="337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390525" y="8373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buSzPct val="100000"/>
              <a:defRPr b="1" sz="4000"/>
            </a:lvl2pPr>
            <a:lvl3pPr lvl="2" rtl="0">
              <a:spcBef>
                <a:spcPts val="0"/>
              </a:spcBef>
              <a:buSzPct val="100000"/>
              <a:defRPr b="1" sz="4000"/>
            </a:lvl3pPr>
            <a:lvl4pPr lvl="3" rtl="0">
              <a:spcBef>
                <a:spcPts val="0"/>
              </a:spcBef>
              <a:buSzPct val="100000"/>
              <a:defRPr b="1" sz="4000"/>
            </a:lvl4pPr>
            <a:lvl5pPr lvl="4" rtl="0">
              <a:spcBef>
                <a:spcPts val="0"/>
              </a:spcBef>
              <a:buSzPct val="100000"/>
              <a:defRPr b="1" sz="4000"/>
            </a:lvl5pPr>
            <a:lvl6pPr lvl="5" rtl="0">
              <a:spcBef>
                <a:spcPts val="0"/>
              </a:spcBef>
              <a:buSzPct val="100000"/>
              <a:defRPr b="1" sz="4000"/>
            </a:lvl6pPr>
            <a:lvl7pPr lvl="6" rtl="0">
              <a:spcBef>
                <a:spcPts val="0"/>
              </a:spcBef>
              <a:buSzPct val="100000"/>
              <a:defRPr b="1" sz="4000"/>
            </a:lvl7pPr>
            <a:lvl8pPr lvl="7" rtl="0">
              <a:spcBef>
                <a:spcPts val="0"/>
              </a:spcBef>
              <a:buSzPct val="100000"/>
              <a:defRPr b="1" sz="4000"/>
            </a:lvl8pPr>
            <a:lvl9pPr lvl="8" rtl="0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  <p:sp>
        <p:nvSpPr>
          <p:cNvPr id="9" name="Shape 9"/>
          <p:cNvSpPr/>
          <p:nvPr/>
        </p:nvSpPr>
        <p:spPr>
          <a:xfrm>
            <a:off x="0" y="0"/>
            <a:ext cx="9144000" cy="2688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" name="Shape 10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4297650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