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9000" y="50"/>
            <a:ext cx="9144000" cy="68580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" name="Shape 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39825" y="1322353"/>
            <a:ext cx="2064350" cy="60137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14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flipH="1" rot="10800000">
            <a:off x="0" y="1175100"/>
            <a:ext cx="9144000" cy="568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98250" y="371400"/>
            <a:ext cx="8826600" cy="803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 flipH="1" rot="10800000">
            <a:off x="3276600" y="33"/>
            <a:ext cx="58674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2" name="Shape 72"/>
          <p:cNvSpPr txBox="1"/>
          <p:nvPr>
            <p:ph type="title"/>
          </p:nvPr>
        </p:nvSpPr>
        <p:spPr>
          <a:xfrm>
            <a:off x="226077" y="477066"/>
            <a:ext cx="2808000" cy="1271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75" name="Shape 7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95887"/>
            <a:ext cx="571275" cy="16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490250" y="651000"/>
            <a:ext cx="6227100" cy="545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/>
        </p:nvSpPr>
        <p:spPr>
          <a:xfrm>
            <a:off x="4266450" y="41675"/>
            <a:ext cx="708300" cy="275100"/>
          </a:xfrm>
          <a:prstGeom prst="rect">
            <a:avLst/>
          </a:prstGeom>
          <a:solidFill>
            <a:srgbClr val="88112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/>
        </p:nvSpPr>
        <p:spPr>
          <a:xfrm flipH="1">
            <a:off x="0" y="0"/>
            <a:ext cx="457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" type="subTitle"/>
          </p:nvPr>
        </p:nvSpPr>
        <p:spPr>
          <a:xfrm>
            <a:off x="265500" y="3705955"/>
            <a:ext cx="4045200" cy="1646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  <p:pic>
        <p:nvPicPr>
          <p:cNvPr id="86" name="Shape 8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83647" y="99179"/>
            <a:ext cx="548700" cy="1598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/>
        </p:nvSpPr>
        <p:spPr>
          <a:xfrm flipH="1" rot="10800000">
            <a:off x="0" y="-100"/>
            <a:ext cx="9144000" cy="6261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57150" y="6262433"/>
            <a:ext cx="8382000" cy="595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90" name="Shape 90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  <p:sp>
        <p:nvSpPr>
          <p:cNvPr id="91" name="Shape 91"/>
          <p:cNvSpPr/>
          <p:nvPr/>
        </p:nvSpPr>
        <p:spPr>
          <a:xfrm>
            <a:off x="0" y="0"/>
            <a:ext cx="9144000" cy="750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75500" y="1678033"/>
            <a:ext cx="8222100" cy="2618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75500" y="4406166"/>
            <a:ext cx="8222100" cy="173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5" y="50"/>
            <a:ext cx="9144000" cy="20688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" name="Shape 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3539825" y="733753"/>
            <a:ext cx="2064350" cy="601374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Shape 22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 txBox="1"/>
          <p:nvPr>
            <p:ph type="ctrTitle"/>
          </p:nvPr>
        </p:nvSpPr>
        <p:spPr>
          <a:xfrm>
            <a:off x="390525" y="259605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390525" y="388919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ctrTitle"/>
          </p:nvPr>
        </p:nvSpPr>
        <p:spPr>
          <a:xfrm>
            <a:off x="390525" y="354425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390525" y="1647565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 txBox="1"/>
          <p:nvPr>
            <p:ph type="ctrTitle"/>
          </p:nvPr>
        </p:nvSpPr>
        <p:spPr>
          <a:xfrm>
            <a:off x="390525" y="4595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43" name="Shape 43"/>
          <p:cNvSpPr txBox="1"/>
          <p:nvPr>
            <p:ph idx="1" type="subTitle"/>
          </p:nvPr>
        </p:nvSpPr>
        <p:spPr>
          <a:xfrm>
            <a:off x="390525" y="5889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45" name="Shape 45"/>
          <p:cNvSpPr/>
          <p:nvPr/>
        </p:nvSpPr>
        <p:spPr>
          <a:xfrm>
            <a:off x="0" y="353025"/>
            <a:ext cx="9144000" cy="439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0" y="2363850"/>
            <a:ext cx="9144000" cy="449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/>
          <p:nvPr/>
        </p:nvSpPr>
        <p:spPr>
          <a:xfrm flipH="1">
            <a:off x="9770400" y="5661233"/>
            <a:ext cx="897600" cy="11967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/>
          <p:nvPr/>
        </p:nvSpPr>
        <p:spPr>
          <a:xfrm flipH="1">
            <a:off x="10075200" y="5661166"/>
            <a:ext cx="897600" cy="11967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0" name="Shape 50"/>
          <p:cNvSpPr txBox="1"/>
          <p:nvPr>
            <p:ph type="ctrTitle"/>
          </p:nvPr>
        </p:nvSpPr>
        <p:spPr>
          <a:xfrm>
            <a:off x="390525" y="1116425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60950" y="2753800"/>
            <a:ext cx="8222100" cy="1350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 flipH="1" rot="10800000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 flipH="1" rot="10800000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2" name="Shape 62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471900" y="2558767"/>
            <a:ext cx="39999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694250" y="2558767"/>
            <a:ext cx="39999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434343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984966"/>
            <a:ext cx="8222100" cy="102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  <p:sp>
        <p:nvSpPr>
          <p:cNvPr id="9" name="Shape 9"/>
          <p:cNvSpPr/>
          <p:nvPr/>
        </p:nvSpPr>
        <p:spPr>
          <a:xfrm>
            <a:off x="0" y="0"/>
            <a:ext cx="9144000" cy="3582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" name="Shape 10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4297650" y="95887"/>
            <a:ext cx="571275" cy="16642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226077" y="477066"/>
            <a:ext cx="2808000" cy="1271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