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9000" y="50"/>
            <a:ext cx="9144000" cy="68580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" name="Shape 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39825" y="1322353"/>
            <a:ext cx="2064350" cy="60137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 rot="10800000">
            <a:off x="0" y="1175100"/>
            <a:ext cx="9144000" cy="56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98250" y="3714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4266450" y="41675"/>
            <a:ext cx="708300" cy="275100"/>
          </a:xfrm>
          <a:prstGeom prst="rect">
            <a:avLst/>
          </a:prstGeom>
          <a:solidFill>
            <a:srgbClr val="88112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pic>
        <p:nvPicPr>
          <p:cNvPr id="86" name="Shape 8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3647" y="99179"/>
            <a:ext cx="548700" cy="159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  <p:sp>
        <p:nvSpPr>
          <p:cNvPr id="91" name="Shape 91"/>
          <p:cNvSpPr/>
          <p:nvPr/>
        </p:nvSpPr>
        <p:spPr>
          <a:xfrm>
            <a:off x="0" y="0"/>
            <a:ext cx="9144000" cy="750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" y="50"/>
            <a:ext cx="9144000" cy="20688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" name="Shape 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39825" y="733753"/>
            <a:ext cx="2064350" cy="60137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ctrTitle"/>
          </p:nvPr>
        </p:nvSpPr>
        <p:spPr>
          <a:xfrm>
            <a:off x="390525" y="259605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390525" y="388919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ctrTitle"/>
          </p:nvPr>
        </p:nvSpPr>
        <p:spPr>
          <a:xfrm>
            <a:off x="390525" y="354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390525" y="1647565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ctrTitle"/>
          </p:nvPr>
        </p:nvSpPr>
        <p:spPr>
          <a:xfrm>
            <a:off x="390525" y="4595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390525" y="5889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5" name="Shape 45"/>
          <p:cNvSpPr/>
          <p:nvPr/>
        </p:nvSpPr>
        <p:spPr>
          <a:xfrm>
            <a:off x="0" y="353025"/>
            <a:ext cx="9144000" cy="43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2363850"/>
            <a:ext cx="9144000" cy="449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390525" y="1116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3434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0" y="0"/>
            <a:ext cx="9144000" cy="358200"/>
          </a:xfrm>
          <a:prstGeom prst="rect">
            <a:avLst/>
          </a:prstGeom>
          <a:solidFill>
            <a:srgbClr val="88112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" name="Shape 10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4297650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