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" name="Shape 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39825" y="1322353"/>
            <a:ext cx="2064350" cy="6013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 rot="10800000">
            <a:off x="0" y="1175100"/>
            <a:ext cx="9144000" cy="56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98250" y="371400"/>
            <a:ext cx="8826600" cy="803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 flipH="1" rot="10800000">
            <a:off x="3276600" y="33"/>
            <a:ext cx="58674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4266450" y="41675"/>
            <a:ext cx="708300" cy="2751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x="265500" y="3705955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None/>
              <a:defRPr sz="2100">
                <a:solidFill>
                  <a:srgbClr val="6666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pic>
        <p:nvPicPr>
          <p:cNvPr id="86" name="Shape 8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3647" y="99179"/>
            <a:ext cx="548700" cy="159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 flipH="1" rot="10800000">
            <a:off x="0" y="-100"/>
            <a:ext cx="9144000" cy="6261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57150" y="6262433"/>
            <a:ext cx="8382000" cy="59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 sz="1200">
                <a:solidFill>
                  <a:srgbClr val="000000"/>
                </a:solidFill>
              </a:defRPr>
            </a:lvl1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750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5500" y="4406166"/>
            <a:ext cx="82221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5" y="50"/>
            <a:ext cx="9144000" cy="20688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" name="Shape 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39825" y="733753"/>
            <a:ext cx="2064350" cy="60137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ctrTitle"/>
          </p:nvPr>
        </p:nvSpPr>
        <p:spPr>
          <a:xfrm>
            <a:off x="390525" y="259605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390525" y="388919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ctrTitle"/>
          </p:nvPr>
        </p:nvSpPr>
        <p:spPr>
          <a:xfrm>
            <a:off x="390525" y="354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390525" y="1647565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type="ctrTitle"/>
          </p:nvPr>
        </p:nvSpPr>
        <p:spPr>
          <a:xfrm>
            <a:off x="390525" y="4595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390525" y="5889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5" name="Shape 45"/>
          <p:cNvSpPr/>
          <p:nvPr/>
        </p:nvSpPr>
        <p:spPr>
          <a:xfrm>
            <a:off x="0" y="353025"/>
            <a:ext cx="9144000" cy="43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2363850"/>
            <a:ext cx="9144000" cy="4494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390525" y="1116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4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rgbClr val="666666"/>
              </a:buClr>
              <a:buSzPct val="100000"/>
              <a:defRPr sz="1400">
                <a:solidFill>
                  <a:srgbClr val="666666"/>
                </a:solidFill>
              </a:defRPr>
            </a:lvl1pPr>
            <a:lvl2pPr lvl="1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2pPr>
            <a:lvl3pPr lvl="2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3pPr>
            <a:lvl4pPr lvl="3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4pPr>
            <a:lvl5pPr lvl="4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5pPr>
            <a:lvl6pPr lvl="5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6pPr>
            <a:lvl7pPr lvl="6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7pPr>
            <a:lvl8pPr lvl="7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8pPr>
            <a:lvl9pPr lvl="8">
              <a:spcBef>
                <a:spcPts val="0"/>
              </a:spcBef>
              <a:buClr>
                <a:srgbClr val="666666"/>
              </a:buClr>
              <a:buSzPct val="100000"/>
              <a:defRPr sz="1200">
                <a:solidFill>
                  <a:srgbClr val="666666"/>
                </a:solidFill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984966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SzPct val="100000"/>
              <a:buFont typeface="Roboto"/>
              <a:defRPr sz="18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34343"/>
              </a:buClr>
              <a:buFont typeface="Roboto"/>
              <a:defRPr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-50" y="0"/>
            <a:ext cx="9144000" cy="3582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" name="Shape 10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4297650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