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64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</p:sldIdLst>
  <p:sldSz cy="5143500" cx="9144000"/>
  <p:notesSz cx="6858000" cy="9144000"/>
  <p:embeddedFontLst>
    <p:embeddedFont>
      <p:font typeface="Roboto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italic.fntdata"/><Relationship Id="rId10" Type="http://schemas.openxmlformats.org/officeDocument/2006/relationships/font" Target="fonts/Roboto-bold.fntdata"/><Relationship Id="rId12" Type="http://schemas.openxmlformats.org/officeDocument/2006/relationships/font" Target="fonts/Roboto-boldItalic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Roboto-regular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Shape 10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Shape 10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Shape 11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03.jpg"/><Relationship Id="rId3" Type="http://schemas.openxmlformats.org/officeDocument/2006/relationships/image" Target="../media/image0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00.pn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03.jpg"/><Relationship Id="rId3" Type="http://schemas.openxmlformats.org/officeDocument/2006/relationships/image" Target="../media/image02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Shape 1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Shape 11"/>
          <p:cNvSpPr/>
          <p:nvPr/>
        </p:nvSpPr>
        <p:spPr>
          <a:xfrm flipH="1">
            <a:off x="9770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" name="Shape 12"/>
          <p:cNvSpPr/>
          <p:nvPr/>
        </p:nvSpPr>
        <p:spPr>
          <a:xfrm flipH="1">
            <a:off x="10075200" y="4245875"/>
            <a:ext cx="897600" cy="8976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" name="Shape 13"/>
          <p:cNvSpPr txBox="1"/>
          <p:nvPr>
            <p:ph type="ctrTitle"/>
          </p:nvPr>
        </p:nvSpPr>
        <p:spPr>
          <a:xfrm>
            <a:off x="390525" y="2335425"/>
            <a:ext cx="8222100" cy="933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1pPr>
            <a:lvl2pPr lvl="1" algn="ctr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2pPr>
            <a:lvl3pPr lvl="2" algn="ctr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3pPr>
            <a:lvl4pPr lvl="3" algn="ctr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4pPr>
            <a:lvl5pPr lvl="4" algn="ctr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5pPr>
            <a:lvl6pPr lvl="5" algn="ctr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6pPr>
            <a:lvl7pPr lvl="6" algn="ctr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7pPr>
            <a:lvl8pPr lvl="7" algn="ctr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8pPr>
            <a:lvl9pPr lvl="8" algn="ctr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" type="subTitle"/>
          </p:nvPr>
        </p:nvSpPr>
        <p:spPr>
          <a:xfrm>
            <a:off x="390525" y="3305280"/>
            <a:ext cx="8222100" cy="4329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None/>
              <a:defRPr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  <p:pic>
        <p:nvPicPr>
          <p:cNvPr id="16" name="Shape 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98324" y="991748"/>
            <a:ext cx="1725174" cy="5025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/>
          <p:nvPr/>
        </p:nvSpPr>
        <p:spPr>
          <a:xfrm flipH="1" rot="10800000">
            <a:off x="0" y="881400"/>
            <a:ext cx="9144000" cy="4262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7" name="Shape 67"/>
          <p:cNvSpPr txBox="1"/>
          <p:nvPr>
            <p:ph type="title"/>
          </p:nvPr>
        </p:nvSpPr>
        <p:spPr>
          <a:xfrm>
            <a:off x="98250" y="278550"/>
            <a:ext cx="8826600" cy="6027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2000"/>
            </a:lvl1pPr>
            <a:lvl2pPr lvl="1">
              <a:spcBef>
                <a:spcPts val="0"/>
              </a:spcBef>
              <a:buSzPct val="100000"/>
              <a:defRPr sz="2000"/>
            </a:lvl2pPr>
            <a:lvl3pPr lvl="2">
              <a:spcBef>
                <a:spcPts val="0"/>
              </a:spcBef>
              <a:buSzPct val="100000"/>
              <a:defRPr sz="2000"/>
            </a:lvl3pPr>
            <a:lvl4pPr lvl="3">
              <a:spcBef>
                <a:spcPts val="0"/>
              </a:spcBef>
              <a:buSzPct val="100000"/>
              <a:defRPr sz="2000"/>
            </a:lvl4pPr>
            <a:lvl5pPr lvl="4">
              <a:spcBef>
                <a:spcPts val="0"/>
              </a:spcBef>
              <a:buSzPct val="100000"/>
              <a:defRPr sz="2000"/>
            </a:lvl5pPr>
            <a:lvl6pPr lvl="5">
              <a:spcBef>
                <a:spcPts val="0"/>
              </a:spcBef>
              <a:buSzPct val="100000"/>
              <a:defRPr sz="2000"/>
            </a:lvl6pPr>
            <a:lvl7pPr lvl="6">
              <a:spcBef>
                <a:spcPts val="0"/>
              </a:spcBef>
              <a:buSzPct val="100000"/>
              <a:defRPr sz="2000"/>
            </a:lvl7pPr>
            <a:lvl8pPr lvl="7">
              <a:spcBef>
                <a:spcPts val="0"/>
              </a:spcBef>
              <a:buSzPct val="100000"/>
              <a:defRPr sz="2000"/>
            </a:lvl8pPr>
            <a:lvl9pPr lvl="8">
              <a:spcBef>
                <a:spcPts val="0"/>
              </a:spcBef>
              <a:buSzPct val="100000"/>
              <a:defRPr sz="2000"/>
            </a:lvl9pPr>
          </a:lstStyle>
          <a:p/>
        </p:txBody>
      </p:sp>
      <p:sp>
        <p:nvSpPr>
          <p:cNvPr id="68" name="Shape 68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/>
          <p:nvPr/>
        </p:nvSpPr>
        <p:spPr>
          <a:xfrm flipH="1" rot="10800000">
            <a:off x="3276600" y="25"/>
            <a:ext cx="5867400" cy="51435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1" name="Shape 71"/>
          <p:cNvSpPr txBox="1"/>
          <p:nvPr>
            <p:ph type="title"/>
          </p:nvPr>
        </p:nvSpPr>
        <p:spPr>
          <a:xfrm>
            <a:off x="226077" y="357800"/>
            <a:ext cx="2808000" cy="9534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73" name="Shape 7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  <p:pic>
        <p:nvPicPr>
          <p:cNvPr id="74" name="Shape 7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344437" y="71915"/>
            <a:ext cx="428457" cy="12481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/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6000"/>
            </a:lvl1pPr>
            <a:lvl2pPr lvl="1">
              <a:spcBef>
                <a:spcPts val="0"/>
              </a:spcBef>
              <a:buSzPct val="100000"/>
              <a:defRPr sz="6000"/>
            </a:lvl2pPr>
            <a:lvl3pPr lvl="2">
              <a:spcBef>
                <a:spcPts val="0"/>
              </a:spcBef>
              <a:buSzPct val="100000"/>
              <a:defRPr sz="6000"/>
            </a:lvl3pPr>
            <a:lvl4pPr lvl="3">
              <a:spcBef>
                <a:spcPts val="0"/>
              </a:spcBef>
              <a:buSzPct val="100000"/>
              <a:defRPr sz="6000"/>
            </a:lvl4pPr>
            <a:lvl5pPr lvl="4">
              <a:spcBef>
                <a:spcPts val="0"/>
              </a:spcBef>
              <a:buSzPct val="100000"/>
              <a:defRPr sz="6000"/>
            </a:lvl5pPr>
            <a:lvl6pPr lvl="5">
              <a:spcBef>
                <a:spcPts val="0"/>
              </a:spcBef>
              <a:buSzPct val="100000"/>
              <a:defRPr sz="6000"/>
            </a:lvl6pPr>
            <a:lvl7pPr lvl="6">
              <a:spcBef>
                <a:spcPts val="0"/>
              </a:spcBef>
              <a:buSzPct val="100000"/>
              <a:defRPr sz="6000"/>
            </a:lvl7pPr>
            <a:lvl8pPr lvl="7">
              <a:spcBef>
                <a:spcPts val="0"/>
              </a:spcBef>
              <a:buSzPct val="100000"/>
              <a:defRPr sz="6000"/>
            </a:lvl8pPr>
            <a:lvl9pPr lvl="8">
              <a:spcBef>
                <a:spcPts val="0"/>
              </a:spcBef>
              <a:buSzPct val="100000"/>
              <a:defRPr sz="6000"/>
            </a:lvl9pPr>
          </a:lstStyle>
          <a:p/>
        </p:txBody>
      </p:sp>
      <p:sp>
        <p:nvSpPr>
          <p:cNvPr id="77" name="Shape 77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0" name="Shape 80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1" name="Shape 81"/>
          <p:cNvSpPr txBox="1"/>
          <p:nvPr>
            <p:ph idx="1" type="subTitle"/>
          </p:nvPr>
        </p:nvSpPr>
        <p:spPr>
          <a:xfrm>
            <a:off x="265500" y="2779466"/>
            <a:ext cx="4045200" cy="12350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82" name="Shape 82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1pPr>
            <a:lvl2pPr lvl="1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2pPr>
            <a:lvl3pPr lvl="2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3pPr>
            <a:lvl4pPr lvl="3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4pPr>
            <a:lvl5pPr lvl="4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5pPr>
            <a:lvl6pPr lvl="5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6pPr>
            <a:lvl7pPr lvl="6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7pPr>
            <a:lvl8pPr lvl="7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8pPr>
            <a:lvl9pPr lvl="8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3" name="Shape 8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/>
          <p:nvPr/>
        </p:nvSpPr>
        <p:spPr>
          <a:xfrm flipH="1" rot="10800000">
            <a:off x="0" y="0"/>
            <a:ext cx="9144000" cy="46959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6" name="Shape 86"/>
          <p:cNvSpPr txBox="1"/>
          <p:nvPr>
            <p:ph idx="1" type="body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None/>
              <a:defRPr sz="1200">
                <a:solidFill>
                  <a:schemeClr val="accent2"/>
                </a:solidFill>
              </a:defRPr>
            </a:lvl1pPr>
          </a:lstStyle>
          <a:p/>
        </p:txBody>
      </p:sp>
      <p:sp>
        <p:nvSpPr>
          <p:cNvPr id="87" name="Shape 87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bg>
      <p:bgPr>
        <a:solidFill>
          <a:schemeClr val="accent4"/>
        </a:solid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/>
          <p:nvPr>
            <p:ph type="title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90" name="Shape 90"/>
          <p:cNvSpPr txBox="1"/>
          <p:nvPr>
            <p:ph idx="1" type="body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91" name="Shape 9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bg>
      <p:bgPr>
        <a:solidFill>
          <a:schemeClr val="accent4"/>
        </a:solidFill>
      </p:bgPr>
    </p:bg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slide 5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Shape 1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-2556225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Shape 19"/>
          <p:cNvSpPr/>
          <p:nvPr/>
        </p:nvSpPr>
        <p:spPr>
          <a:xfrm>
            <a:off x="-75" y="1551637"/>
            <a:ext cx="9144000" cy="3591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" name="Shape 20"/>
          <p:cNvSpPr/>
          <p:nvPr/>
        </p:nvSpPr>
        <p:spPr>
          <a:xfrm flipH="1">
            <a:off x="9770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" name="Shape 21"/>
          <p:cNvSpPr/>
          <p:nvPr/>
        </p:nvSpPr>
        <p:spPr>
          <a:xfrm flipH="1">
            <a:off x="10075200" y="4245875"/>
            <a:ext cx="897600" cy="8976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" name="Shape 22"/>
          <p:cNvSpPr txBox="1"/>
          <p:nvPr>
            <p:ph type="ctrTitle"/>
          </p:nvPr>
        </p:nvSpPr>
        <p:spPr>
          <a:xfrm>
            <a:off x="390525" y="2335425"/>
            <a:ext cx="8222100" cy="933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rtl="0" algn="ctr">
              <a:spcBef>
                <a:spcPts val="0"/>
              </a:spcBef>
              <a:buClr>
                <a:schemeClr val="accent2"/>
              </a:buClr>
              <a:buSzPct val="100000"/>
              <a:defRPr sz="4800">
                <a:solidFill>
                  <a:schemeClr val="accent2"/>
                </a:solidFill>
              </a:defRPr>
            </a:lvl1pPr>
            <a:lvl2pPr lvl="1" rtl="0" algn="ctr">
              <a:spcBef>
                <a:spcPts val="0"/>
              </a:spcBef>
              <a:buSzPct val="100000"/>
              <a:defRPr sz="4800"/>
            </a:lvl2pPr>
            <a:lvl3pPr lvl="2" rtl="0" algn="ctr">
              <a:spcBef>
                <a:spcPts val="0"/>
              </a:spcBef>
              <a:buSzPct val="100000"/>
              <a:defRPr sz="4800"/>
            </a:lvl3pPr>
            <a:lvl4pPr lvl="3" rtl="0" algn="ctr">
              <a:spcBef>
                <a:spcPts val="0"/>
              </a:spcBef>
              <a:buSzPct val="100000"/>
              <a:defRPr sz="4800"/>
            </a:lvl4pPr>
            <a:lvl5pPr lvl="4" rtl="0" algn="ctr">
              <a:spcBef>
                <a:spcPts val="0"/>
              </a:spcBef>
              <a:buSzPct val="100000"/>
              <a:defRPr sz="4800"/>
            </a:lvl5pPr>
            <a:lvl6pPr lvl="5" rtl="0" algn="ctr">
              <a:spcBef>
                <a:spcPts val="0"/>
              </a:spcBef>
              <a:buSzPct val="100000"/>
              <a:defRPr sz="4800"/>
            </a:lvl6pPr>
            <a:lvl7pPr lvl="6" rtl="0" algn="ctr">
              <a:spcBef>
                <a:spcPts val="0"/>
              </a:spcBef>
              <a:buSzPct val="100000"/>
              <a:defRPr sz="4800"/>
            </a:lvl7pPr>
            <a:lvl8pPr lvl="7" rtl="0" algn="ctr">
              <a:spcBef>
                <a:spcPts val="0"/>
              </a:spcBef>
              <a:buSzPct val="100000"/>
              <a:defRPr sz="4800"/>
            </a:lvl8pPr>
            <a:lvl9pPr lvl="8" rtl="0"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23" name="Shape 23"/>
          <p:cNvSpPr txBox="1"/>
          <p:nvPr>
            <p:ph idx="1" type="subTitle"/>
          </p:nvPr>
        </p:nvSpPr>
        <p:spPr>
          <a:xfrm>
            <a:off x="390525" y="3305280"/>
            <a:ext cx="8222100" cy="4329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None/>
              <a:defRPr>
                <a:solidFill>
                  <a:schemeClr val="accent1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  <p:pic>
        <p:nvPicPr>
          <p:cNvPr id="25" name="Shape 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70250" y="550325"/>
            <a:ext cx="1603499" cy="4670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slide 4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/>
          <p:nvPr/>
        </p:nvSpPr>
        <p:spPr>
          <a:xfrm flipH="1">
            <a:off x="9770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8" name="Shape 28"/>
          <p:cNvSpPr/>
          <p:nvPr/>
        </p:nvSpPr>
        <p:spPr>
          <a:xfrm flipH="1">
            <a:off x="10075200" y="4245875"/>
            <a:ext cx="897600" cy="8976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9" name="Shape 29"/>
          <p:cNvSpPr txBox="1"/>
          <p:nvPr>
            <p:ph type="ctrTitle"/>
          </p:nvPr>
        </p:nvSpPr>
        <p:spPr>
          <a:xfrm>
            <a:off x="390525" y="1947037"/>
            <a:ext cx="8222100" cy="933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rtl="0" algn="ctr">
              <a:spcBef>
                <a:spcPts val="0"/>
              </a:spcBef>
              <a:buClr>
                <a:schemeClr val="accent2"/>
              </a:buClr>
              <a:buSzPct val="100000"/>
              <a:defRPr sz="4800">
                <a:solidFill>
                  <a:schemeClr val="accent2"/>
                </a:solidFill>
              </a:defRPr>
            </a:lvl1pPr>
            <a:lvl2pPr lvl="1" rtl="0" algn="ctr">
              <a:spcBef>
                <a:spcPts val="0"/>
              </a:spcBef>
              <a:buSzPct val="100000"/>
              <a:defRPr sz="4800"/>
            </a:lvl2pPr>
            <a:lvl3pPr lvl="2" rtl="0" algn="ctr">
              <a:spcBef>
                <a:spcPts val="0"/>
              </a:spcBef>
              <a:buSzPct val="100000"/>
              <a:defRPr sz="4800"/>
            </a:lvl3pPr>
            <a:lvl4pPr lvl="3" rtl="0" algn="ctr">
              <a:spcBef>
                <a:spcPts val="0"/>
              </a:spcBef>
              <a:buSzPct val="100000"/>
              <a:defRPr sz="4800"/>
            </a:lvl4pPr>
            <a:lvl5pPr lvl="4" rtl="0" algn="ctr">
              <a:spcBef>
                <a:spcPts val="0"/>
              </a:spcBef>
              <a:buSzPct val="100000"/>
              <a:defRPr sz="4800"/>
            </a:lvl5pPr>
            <a:lvl6pPr lvl="5" rtl="0" algn="ctr">
              <a:spcBef>
                <a:spcPts val="0"/>
              </a:spcBef>
              <a:buSzPct val="100000"/>
              <a:defRPr sz="4800"/>
            </a:lvl6pPr>
            <a:lvl7pPr lvl="6" rtl="0" algn="ctr">
              <a:spcBef>
                <a:spcPts val="0"/>
              </a:spcBef>
              <a:buSzPct val="100000"/>
              <a:defRPr sz="4800"/>
            </a:lvl7pPr>
            <a:lvl8pPr lvl="7" rtl="0" algn="ctr">
              <a:spcBef>
                <a:spcPts val="0"/>
              </a:spcBef>
              <a:buSzPct val="100000"/>
              <a:defRPr sz="4800"/>
            </a:lvl8pPr>
            <a:lvl9pPr lvl="8" rtl="0"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0" name="Shape 30"/>
          <p:cNvSpPr txBox="1"/>
          <p:nvPr>
            <p:ph idx="1" type="subTitle"/>
          </p:nvPr>
        </p:nvSpPr>
        <p:spPr>
          <a:xfrm>
            <a:off x="390525" y="2916892"/>
            <a:ext cx="8222100" cy="4329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None/>
              <a:defRPr>
                <a:solidFill>
                  <a:schemeClr val="accent1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slide 3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/>
          <p:nvPr/>
        </p:nvSpPr>
        <p:spPr>
          <a:xfrm flipH="1">
            <a:off x="9770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" name="Shape 34"/>
          <p:cNvSpPr/>
          <p:nvPr/>
        </p:nvSpPr>
        <p:spPr>
          <a:xfrm flipH="1">
            <a:off x="10075200" y="4245875"/>
            <a:ext cx="897600" cy="8976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5" name="Shape 35"/>
          <p:cNvSpPr txBox="1"/>
          <p:nvPr>
            <p:ph type="ctrTitle"/>
          </p:nvPr>
        </p:nvSpPr>
        <p:spPr>
          <a:xfrm>
            <a:off x="390525" y="265818"/>
            <a:ext cx="8222100" cy="933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rtl="0">
              <a:spcBef>
                <a:spcPts val="0"/>
              </a:spcBef>
              <a:buClr>
                <a:schemeClr val="accent2"/>
              </a:buClr>
              <a:buSzPct val="100000"/>
              <a:defRPr sz="4800"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buSzPct val="100000"/>
              <a:defRPr sz="4800"/>
            </a:lvl2pPr>
            <a:lvl3pPr lvl="2" rtl="0">
              <a:spcBef>
                <a:spcPts val="0"/>
              </a:spcBef>
              <a:buSzPct val="100000"/>
              <a:defRPr sz="4800"/>
            </a:lvl3pPr>
            <a:lvl4pPr lvl="3" rtl="0">
              <a:spcBef>
                <a:spcPts val="0"/>
              </a:spcBef>
              <a:buSzPct val="100000"/>
              <a:defRPr sz="4800"/>
            </a:lvl4pPr>
            <a:lvl5pPr lvl="4" rtl="0">
              <a:spcBef>
                <a:spcPts val="0"/>
              </a:spcBef>
              <a:buSzPct val="100000"/>
              <a:defRPr sz="4800"/>
            </a:lvl5pPr>
            <a:lvl6pPr lvl="5" rtl="0">
              <a:spcBef>
                <a:spcPts val="0"/>
              </a:spcBef>
              <a:buSzPct val="100000"/>
              <a:defRPr sz="4800"/>
            </a:lvl6pPr>
            <a:lvl7pPr lvl="6" rtl="0">
              <a:spcBef>
                <a:spcPts val="0"/>
              </a:spcBef>
              <a:buSzPct val="100000"/>
              <a:defRPr sz="4800"/>
            </a:lvl7pPr>
            <a:lvl8pPr lvl="7" rtl="0">
              <a:spcBef>
                <a:spcPts val="0"/>
              </a:spcBef>
              <a:buSzPct val="100000"/>
              <a:defRPr sz="4800"/>
            </a:lvl8pPr>
            <a:lvl9pPr lvl="8" rtl="0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6" name="Shape 36"/>
          <p:cNvSpPr txBox="1"/>
          <p:nvPr>
            <p:ph idx="1" type="subTitle"/>
          </p:nvPr>
        </p:nvSpPr>
        <p:spPr>
          <a:xfrm>
            <a:off x="390525" y="1235674"/>
            <a:ext cx="8222100" cy="4329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None/>
              <a:defRPr>
                <a:solidFill>
                  <a:schemeClr val="accen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7" name="Shape 37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slide 2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/>
        </p:nvSpPr>
        <p:spPr>
          <a:xfrm flipH="1">
            <a:off x="9770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" name="Shape 40"/>
          <p:cNvSpPr/>
          <p:nvPr/>
        </p:nvSpPr>
        <p:spPr>
          <a:xfrm flipH="1">
            <a:off x="10075200" y="4245875"/>
            <a:ext cx="897600" cy="8976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" name="Shape 41"/>
          <p:cNvSpPr txBox="1"/>
          <p:nvPr>
            <p:ph type="ctrTitle"/>
          </p:nvPr>
        </p:nvSpPr>
        <p:spPr>
          <a:xfrm>
            <a:off x="390525" y="3446925"/>
            <a:ext cx="8222100" cy="933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rtl="0">
              <a:spcBef>
                <a:spcPts val="0"/>
              </a:spcBef>
              <a:buClr>
                <a:schemeClr val="accent2"/>
              </a:buClr>
              <a:buSzPct val="100000"/>
              <a:defRPr sz="4800"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buSzPct val="100000"/>
              <a:defRPr sz="4800"/>
            </a:lvl2pPr>
            <a:lvl3pPr lvl="2" rtl="0">
              <a:spcBef>
                <a:spcPts val="0"/>
              </a:spcBef>
              <a:buSzPct val="100000"/>
              <a:defRPr sz="4800"/>
            </a:lvl3pPr>
            <a:lvl4pPr lvl="3" rtl="0">
              <a:spcBef>
                <a:spcPts val="0"/>
              </a:spcBef>
              <a:buSzPct val="100000"/>
              <a:defRPr sz="4800"/>
            </a:lvl4pPr>
            <a:lvl5pPr lvl="4" rtl="0">
              <a:spcBef>
                <a:spcPts val="0"/>
              </a:spcBef>
              <a:buSzPct val="100000"/>
              <a:defRPr sz="4800"/>
            </a:lvl5pPr>
            <a:lvl6pPr lvl="5" rtl="0">
              <a:spcBef>
                <a:spcPts val="0"/>
              </a:spcBef>
              <a:buSzPct val="100000"/>
              <a:defRPr sz="4800"/>
            </a:lvl6pPr>
            <a:lvl7pPr lvl="6" rtl="0">
              <a:spcBef>
                <a:spcPts val="0"/>
              </a:spcBef>
              <a:buSzPct val="100000"/>
              <a:defRPr sz="4800"/>
            </a:lvl7pPr>
            <a:lvl8pPr lvl="7" rtl="0">
              <a:spcBef>
                <a:spcPts val="0"/>
              </a:spcBef>
              <a:buSzPct val="100000"/>
              <a:defRPr sz="4800"/>
            </a:lvl8pPr>
            <a:lvl9pPr lvl="8" rtl="0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42" name="Shape 42"/>
          <p:cNvSpPr txBox="1"/>
          <p:nvPr>
            <p:ph idx="1" type="subTitle"/>
          </p:nvPr>
        </p:nvSpPr>
        <p:spPr>
          <a:xfrm>
            <a:off x="390525" y="4416780"/>
            <a:ext cx="8222100" cy="4329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None/>
              <a:defRPr>
                <a:solidFill>
                  <a:schemeClr val="accen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  <p:sp>
        <p:nvSpPr>
          <p:cNvPr id="44" name="Shape 44"/>
          <p:cNvSpPr/>
          <p:nvPr/>
        </p:nvSpPr>
        <p:spPr>
          <a:xfrm>
            <a:off x="0" y="264768"/>
            <a:ext cx="9144000" cy="3292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slide 1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/>
        </p:nvSpPr>
        <p:spPr>
          <a:xfrm>
            <a:off x="0" y="1772887"/>
            <a:ext cx="9144000" cy="33705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7" name="Shape 47"/>
          <p:cNvSpPr/>
          <p:nvPr/>
        </p:nvSpPr>
        <p:spPr>
          <a:xfrm flipH="1">
            <a:off x="9770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8" name="Shape 48"/>
          <p:cNvSpPr/>
          <p:nvPr/>
        </p:nvSpPr>
        <p:spPr>
          <a:xfrm flipH="1">
            <a:off x="10075200" y="4245875"/>
            <a:ext cx="897600" cy="8976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9" name="Shape 49"/>
          <p:cNvSpPr txBox="1"/>
          <p:nvPr>
            <p:ph type="ctrTitle"/>
          </p:nvPr>
        </p:nvSpPr>
        <p:spPr>
          <a:xfrm>
            <a:off x="390525" y="837318"/>
            <a:ext cx="8222100" cy="933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rtl="0">
              <a:spcBef>
                <a:spcPts val="0"/>
              </a:spcBef>
              <a:buSzPct val="100000"/>
              <a:defRPr sz="4800"/>
            </a:lvl1pPr>
            <a:lvl2pPr lvl="1" rtl="0">
              <a:spcBef>
                <a:spcPts val="0"/>
              </a:spcBef>
              <a:buSzPct val="100000"/>
              <a:defRPr sz="4800"/>
            </a:lvl2pPr>
            <a:lvl3pPr lvl="2" rtl="0">
              <a:spcBef>
                <a:spcPts val="0"/>
              </a:spcBef>
              <a:buSzPct val="100000"/>
              <a:defRPr sz="4800"/>
            </a:lvl3pPr>
            <a:lvl4pPr lvl="3" rtl="0">
              <a:spcBef>
                <a:spcPts val="0"/>
              </a:spcBef>
              <a:buSzPct val="100000"/>
              <a:defRPr sz="4800"/>
            </a:lvl4pPr>
            <a:lvl5pPr lvl="4" rtl="0">
              <a:spcBef>
                <a:spcPts val="0"/>
              </a:spcBef>
              <a:buSzPct val="100000"/>
              <a:defRPr sz="4800"/>
            </a:lvl5pPr>
            <a:lvl6pPr lvl="5" rtl="0">
              <a:spcBef>
                <a:spcPts val="0"/>
              </a:spcBef>
              <a:buSzPct val="100000"/>
              <a:defRPr sz="4800"/>
            </a:lvl6pPr>
            <a:lvl7pPr lvl="6" rtl="0">
              <a:spcBef>
                <a:spcPts val="0"/>
              </a:spcBef>
              <a:buSzPct val="100000"/>
              <a:defRPr sz="4800"/>
            </a:lvl7pPr>
            <a:lvl8pPr lvl="7" rtl="0">
              <a:spcBef>
                <a:spcPts val="0"/>
              </a:spcBef>
              <a:buSzPct val="100000"/>
              <a:defRPr sz="4800"/>
            </a:lvl8pPr>
            <a:lvl9pPr lvl="8" rtl="0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50" name="Shape 50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/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4200"/>
            </a:lvl1pPr>
            <a:lvl2pPr lvl="1">
              <a:spcBef>
                <a:spcPts val="0"/>
              </a:spcBef>
              <a:buSzPct val="100000"/>
              <a:defRPr sz="4200"/>
            </a:lvl2pPr>
            <a:lvl3pPr lvl="2">
              <a:spcBef>
                <a:spcPts val="0"/>
              </a:spcBef>
              <a:buSzPct val="100000"/>
              <a:defRPr sz="4200"/>
            </a:lvl3pPr>
            <a:lvl4pPr lvl="3">
              <a:spcBef>
                <a:spcPts val="0"/>
              </a:spcBef>
              <a:buSzPct val="100000"/>
              <a:defRPr sz="4200"/>
            </a:lvl4pPr>
            <a:lvl5pPr lvl="4">
              <a:spcBef>
                <a:spcPts val="0"/>
              </a:spcBef>
              <a:buSzPct val="100000"/>
              <a:defRPr sz="4200"/>
            </a:lvl5pPr>
            <a:lvl6pPr lvl="5">
              <a:spcBef>
                <a:spcPts val="0"/>
              </a:spcBef>
              <a:buSzPct val="100000"/>
              <a:defRPr sz="4200"/>
            </a:lvl6pPr>
            <a:lvl7pPr lvl="6">
              <a:spcBef>
                <a:spcPts val="0"/>
              </a:spcBef>
              <a:buSzPct val="100000"/>
              <a:defRPr sz="4200"/>
            </a:lvl7pPr>
            <a:lvl8pPr lvl="7">
              <a:spcBef>
                <a:spcPts val="0"/>
              </a:spcBef>
              <a:buSzPct val="100000"/>
              <a:defRPr sz="4200"/>
            </a:lvl8pPr>
            <a:lvl9pPr lvl="8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53" name="Shape 5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6" name="Shape 56"/>
          <p:cNvSpPr txBox="1"/>
          <p:nvPr>
            <p:ph type="title"/>
          </p:nvPr>
        </p:nvSpPr>
        <p:spPr>
          <a:xfrm>
            <a:off x="471900" y="910175"/>
            <a:ext cx="8222100" cy="767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rtl="0">
              <a:spcBef>
                <a:spcPts val="0"/>
              </a:spcBef>
              <a:buSzPct val="100000"/>
              <a:defRPr b="1" sz="4000"/>
            </a:lvl1pPr>
            <a:lvl2pPr lvl="1" rtl="0">
              <a:spcBef>
                <a:spcPts val="0"/>
              </a:spcBef>
              <a:defRPr b="1"/>
            </a:lvl2pPr>
            <a:lvl3pPr lvl="2" rtl="0">
              <a:spcBef>
                <a:spcPts val="0"/>
              </a:spcBef>
              <a:defRPr b="1"/>
            </a:lvl3pPr>
            <a:lvl4pPr lvl="3" rtl="0">
              <a:spcBef>
                <a:spcPts val="0"/>
              </a:spcBef>
              <a:defRPr b="1"/>
            </a:lvl4pPr>
            <a:lvl5pPr lvl="4" rtl="0">
              <a:spcBef>
                <a:spcPts val="0"/>
              </a:spcBef>
              <a:defRPr b="1"/>
            </a:lvl5pPr>
            <a:lvl6pPr lvl="5" rtl="0">
              <a:spcBef>
                <a:spcPts val="0"/>
              </a:spcBef>
              <a:defRPr b="1"/>
            </a:lvl6pPr>
            <a:lvl7pPr lvl="6" rtl="0">
              <a:spcBef>
                <a:spcPts val="0"/>
              </a:spcBef>
              <a:defRPr b="1"/>
            </a:lvl7pPr>
            <a:lvl8pPr lvl="7" rtl="0">
              <a:spcBef>
                <a:spcPts val="0"/>
              </a:spcBef>
              <a:defRPr b="1"/>
            </a:lvl8pPr>
            <a:lvl9pPr lvl="8" rtl="0">
              <a:spcBef>
                <a:spcPts val="0"/>
              </a:spcBef>
              <a:defRPr b="1"/>
            </a:lvl9pPr>
          </a:lstStyle>
          <a:p/>
        </p:txBody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58" name="Shape 58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1" name="Shape 61"/>
          <p:cNvSpPr txBox="1"/>
          <p:nvPr>
            <p:ph type="title"/>
          </p:nvPr>
        </p:nvSpPr>
        <p:spPr>
          <a:xfrm>
            <a:off x="471900" y="910175"/>
            <a:ext cx="8222100" cy="767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b="1" sz="4000"/>
            </a:lvl1pPr>
            <a:lvl2pPr lvl="1">
              <a:spcBef>
                <a:spcPts val="0"/>
              </a:spcBef>
              <a:buSzPct val="100000"/>
              <a:defRPr b="1" sz="4000"/>
            </a:lvl2pPr>
            <a:lvl3pPr lvl="2">
              <a:spcBef>
                <a:spcPts val="0"/>
              </a:spcBef>
              <a:buSzPct val="100000"/>
              <a:defRPr b="1" sz="4000"/>
            </a:lvl3pPr>
            <a:lvl4pPr lvl="3">
              <a:spcBef>
                <a:spcPts val="0"/>
              </a:spcBef>
              <a:buSzPct val="100000"/>
              <a:defRPr b="1" sz="4000"/>
            </a:lvl4pPr>
            <a:lvl5pPr lvl="4">
              <a:spcBef>
                <a:spcPts val="0"/>
              </a:spcBef>
              <a:buSzPct val="100000"/>
              <a:defRPr b="1" sz="4000"/>
            </a:lvl5pPr>
            <a:lvl6pPr lvl="5">
              <a:spcBef>
                <a:spcPts val="0"/>
              </a:spcBef>
              <a:buSzPct val="100000"/>
              <a:defRPr b="1" sz="4000"/>
            </a:lvl6pPr>
            <a:lvl7pPr lvl="6">
              <a:spcBef>
                <a:spcPts val="0"/>
              </a:spcBef>
              <a:buSzPct val="100000"/>
              <a:defRPr b="1" sz="4000"/>
            </a:lvl7pPr>
            <a:lvl8pPr lvl="7">
              <a:spcBef>
                <a:spcPts val="0"/>
              </a:spcBef>
              <a:buSzPct val="100000"/>
              <a:defRPr b="1" sz="4000"/>
            </a:lvl8pPr>
            <a:lvl9pPr lvl="8">
              <a:spcBef>
                <a:spcPts val="0"/>
              </a:spcBef>
              <a:buSzPct val="100000"/>
              <a:defRPr b="1" sz="4000"/>
            </a:lvl9pPr>
          </a:lstStyle>
          <a:p/>
        </p:txBody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x="471900" y="1919075"/>
            <a:ext cx="3999900" cy="27101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63" name="Shape 63"/>
          <p:cNvSpPr txBox="1"/>
          <p:nvPr>
            <p:ph idx="2" type="body"/>
          </p:nvPr>
        </p:nvSpPr>
        <p:spPr>
          <a:xfrm>
            <a:off x="4694250" y="1919075"/>
            <a:ext cx="3999900" cy="27101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64" name="Shape 6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theme" Target="../theme/theme1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Clr>
                <a:schemeClr val="accent2"/>
              </a:buClr>
              <a:buSzPct val="100000"/>
              <a:buFont typeface="Roboto"/>
              <a:buNone/>
              <a:defRPr sz="3200">
                <a:solidFill>
                  <a:schemeClr val="accen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buSzPct val="100000"/>
              <a:buFont typeface="Roboto"/>
              <a:buNone/>
              <a:defRPr sz="3200"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buSzPct val="100000"/>
              <a:buFont typeface="Roboto"/>
              <a:buNone/>
              <a:defRPr sz="3200"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buSzPct val="100000"/>
              <a:buFont typeface="Roboto"/>
              <a:buNone/>
              <a:defRPr sz="3200"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buSzPct val="100000"/>
              <a:buFont typeface="Roboto"/>
              <a:buNone/>
              <a:defRPr sz="3200"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buSzPct val="100000"/>
              <a:buFont typeface="Roboto"/>
              <a:buNone/>
              <a:defRPr sz="3200"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buSzPct val="100000"/>
              <a:buFont typeface="Roboto"/>
              <a:buNone/>
              <a:defRPr sz="3200"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buSzPct val="100000"/>
              <a:buFont typeface="Roboto"/>
              <a:buNone/>
              <a:defRPr sz="3200"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buSzPct val="100000"/>
              <a:buFont typeface="Roboto"/>
              <a:buNone/>
              <a:defRPr sz="3200"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1"/>
              </a:buClr>
              <a:buSzPct val="100000"/>
              <a:buFont typeface="Roboto"/>
              <a:defRPr sz="1800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1"/>
              </a:buClr>
              <a:buFont typeface="Roboto"/>
              <a:defRPr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1"/>
              </a:buClr>
              <a:buFont typeface="Roboto"/>
              <a:defRPr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1"/>
              </a:buClr>
              <a:buFont typeface="Roboto"/>
              <a:defRPr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1"/>
              </a:buClr>
              <a:buFont typeface="Roboto"/>
              <a:defRPr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1"/>
              </a:buClr>
              <a:buFont typeface="Roboto"/>
              <a:defRPr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1"/>
              </a:buClr>
              <a:buFont typeface="Roboto"/>
              <a:defRPr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1"/>
              </a:buClr>
              <a:buFont typeface="Roboto"/>
              <a:defRPr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1"/>
              </a:buClr>
              <a:buFont typeface="Roboto"/>
              <a:defRPr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/>
          <p:nvPr>
            <p:ph type="ctrTitle"/>
          </p:nvPr>
        </p:nvSpPr>
        <p:spPr>
          <a:xfrm>
            <a:off x="390525" y="2335425"/>
            <a:ext cx="8222100" cy="9336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9" name="Shape 99"/>
          <p:cNvSpPr txBox="1"/>
          <p:nvPr>
            <p:ph idx="1" type="subTitle"/>
          </p:nvPr>
        </p:nvSpPr>
        <p:spPr>
          <a:xfrm>
            <a:off x="390525" y="3305280"/>
            <a:ext cx="8222100" cy="432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/>
          <p:nvPr>
            <p:ph type="ctrTitle"/>
          </p:nvPr>
        </p:nvSpPr>
        <p:spPr>
          <a:xfrm>
            <a:off x="390525" y="2335425"/>
            <a:ext cx="8222100" cy="9336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5" name="Shape 105"/>
          <p:cNvSpPr txBox="1"/>
          <p:nvPr>
            <p:ph idx="1" type="subTitle"/>
          </p:nvPr>
        </p:nvSpPr>
        <p:spPr>
          <a:xfrm>
            <a:off x="390525" y="3305280"/>
            <a:ext cx="8222100" cy="432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/>
          <p:nvPr>
            <p:ph type="title"/>
          </p:nvPr>
        </p:nvSpPr>
        <p:spPr>
          <a:xfrm>
            <a:off x="471900" y="910175"/>
            <a:ext cx="8222100" cy="7677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1" name="Shape 111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/>
          <p:nvPr>
            <p:ph type="title"/>
          </p:nvPr>
        </p:nvSpPr>
        <p:spPr>
          <a:xfrm>
            <a:off x="226077" y="357800"/>
            <a:ext cx="2808000" cy="953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7" name="Shape 117"/>
          <p:cNvSpPr txBox="1"/>
          <p:nvPr>
            <p:ph idx="1" type="body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