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 that I suggest changing “Additional Applications…” to “Additional OneNote Uses…”  This is because when I first read the slide title, my mind was thinking about additional SOFTWARE APPLICATIONS (i.e. other programs or apps). 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is a lot on this slide…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I’d suggest removing the bullet points for “accurate time stamps”, “Run out of page space…” and “Tracking student usage/leaving comments”.  These are all valuable things, but I think they could be considered “next level” things.  People can really only hold about 4-5 different ideas in their heads at a time, but there are nine on this slide.  The remaining points on the slide are enough to get across the idea that there are MANY differences/advantages to the OneNote eNotebook.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 that I suggest adding a couple equal signs here.   I also suggest adding the word “licensed” along with non-standard.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OneNote for collaborative, electronic research notebooks and all-in-one classroom presentations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 Nelson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Chemistry Department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Replacing Classroom Tech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Sharing with Students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Workflow for classroom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Additional OneNote Uses and Mac Stuff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Homework video keys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Writing assignment videos and feedback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For Mac: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IPad Pro and Apple Pencil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OneNote and Explain Everything</a:t>
            </a: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Online options	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Free </a:t>
            </a:r>
            <a:r>
              <a:rPr lang="en"/>
              <a:t>education</a:t>
            </a:r>
            <a:r>
              <a:rPr lang="en"/>
              <a:t> account through Microsoft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1 TB storage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Free full Office 365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Free personal account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5 GB Storage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Pete Schlax and I recommend the personal account, use Google Drive for large files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Archiving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Online/desktop duality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Active syncing of notebooks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Location of notebooks when they are "closed"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Exporting a notebook to a file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Acknowledgements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Matt </a:t>
            </a:r>
            <a:r>
              <a:rPr lang="en"/>
              <a:t>Côté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Pete Schlax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Michael Hanrahan and Scott Tiner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Ben Lizzotte, Jeremy Riordan, Keith Horde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Kristen Carey, Kai Evenson</a:t>
            </a: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</a:t>
            </a:r>
            <a:r>
              <a:rPr lang="en" sz="3600"/>
              <a:t>or Research: Learning Goals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Notebook structure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Sharing options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/>
              <a:t>Incorporating</a:t>
            </a:r>
            <a:r>
              <a:rPr lang="en" sz="3000"/>
              <a:t> other file types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Internal linking</a:t>
            </a:r>
          </a:p>
          <a:p>
            <a:pPr indent="-419100" lvl="0" marL="457200">
              <a:spcBef>
                <a:spcPts val="0"/>
              </a:spcBef>
              <a:buSzPct val="100000"/>
            </a:pPr>
            <a:r>
              <a:rPr lang="en" sz="3000"/>
              <a:t>External linking</a:t>
            </a:r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the Classroom: Learning Goals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Notes as a digital chalkboard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Powerpoint substitute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Document camera substitute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Including material from an external program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Sharing notes with students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Screen capture options</a:t>
            </a:r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Issues with Traditional Notebooks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Paper notebook storage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Difficult to share/collaborate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Easy to lose/destroy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Accurate time stamps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Keeping track of and searching for experimental info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Run out of page space for an experiment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Including digital information/interactive materials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Connecting experiments with analysis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Tracking student usage and leaving comments</a:t>
            </a:r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OneNote Details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Free application for Windows, Mac, and all mobile platforms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Can be used standalone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Can connect to the cloud (OneDrive)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Sharing notebooks -- between devices and collaborators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Web-based interface (like Google Apps)</a:t>
            </a: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Notebook Format and Linking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Notebook Sharing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Issues in the classroom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Chalkboard = horizontal → Student notebook = vertical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 permanence with the chalkboard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Transitions between multiple technologies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Using non-standard/licensed apps on classroom desktops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