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Raleway" panose="020B0503030101060003" pitchFamily="34" charset="0"/>
      <p:regular r:id="rId28"/>
      <p:bold r:id="rId29"/>
      <p:italic r:id="rId30"/>
      <p:boldItalic r:id="rId31"/>
    </p:embeddedFont>
    <p:embeddedFont>
      <p:font typeface="Source Code Pro" panose="020B0604020202020204" charset="0"/>
      <p:regular r:id="rId32"/>
      <p:bold r:id="rId33"/>
      <p:italic r:id="rId34"/>
      <p:boldItalic r:id="rId35"/>
    </p:embeddedFont>
    <p:embeddedFont>
      <p:font typeface="Oswald" panose="020B0604020202020204" charset="0"/>
      <p:regular r:id="rId36"/>
      <p:bold r:id="rId37"/>
    </p:embeddedFont>
    <p:embeddedFont>
      <p:font typeface="Amatic SC" panose="020B0604020202020204" charset="-79"/>
      <p:regular r:id="rId38"/>
      <p:bold r:id="rId39"/>
    </p:embeddedFont>
    <p:embeddedFont>
      <p:font typeface="Impact" panose="020B0806030902050204" pitchFamily="3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6A174D-AC53-4814-BC28-14A02B5AE768}">
  <a:tblStyle styleId="{7A6A174D-AC53-4814-BC28-14A02B5AE7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856630d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856630d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show this to students, delete the teacher slide.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01db68db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01db68db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01db68db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01db68db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01db68db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01db68db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01db68db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01db68db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01db68db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01db68db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01db68db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01db68db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1db68db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1db68db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1db68db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1db68db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01db68db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01db68db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01db68db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01db68db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856630d4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856630d4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01db68db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01db68db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01db68db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01db68db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01db68db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01db68db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01db68db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01db68db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01db68db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01db68db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01db68db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01db68db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856630d4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856630d4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856630d4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856630d4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01db68d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01db68d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1db68d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1db68d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01db68db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01db68db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01db68d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01db68d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1db68db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01db68db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bit.ly/1hBPd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notesSlide" Target="../notesSlides/notes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5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5</a:t>
            </a:r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6</a:t>
            </a:r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7</a:t>
            </a:r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8</a:t>
            </a:r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9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10</a:t>
            </a:r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11</a:t>
            </a:r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12</a:t>
            </a:r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13</a:t>
            </a:r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14</a:t>
            </a:r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15</a:t>
            </a:r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16</a:t>
            </a:r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17</a:t>
            </a:r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18</a:t>
            </a:r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19</a:t>
            </a:r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541800" y="1238275"/>
            <a:ext cx="30600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u="sng">
                <a:solidFill>
                  <a:srgbClr val="CC4125"/>
                </a:solidFill>
                <a:latin typeface="Impact"/>
                <a:ea typeface="Impact"/>
                <a:cs typeface="Impact"/>
                <a:sym typeface="Impact"/>
                <a:hlinkClick r:id="rId4"/>
              </a:rPr>
              <a:t>https://bit.ly/1hBPdTM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7"/>
          <p:cNvGraphicFramePr/>
          <p:nvPr/>
        </p:nvGraphicFramePr>
        <p:xfrm>
          <a:off x="146250" y="97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{7A6A174D-AC53-4814-BC28-14A02B5AE768}</a:tableStyleId>
              </a:tblPr>
              <a:tblGrid>
                <a:gridCol w="177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5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rgbClr val="F6B26B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" action="ppaction://hlinksldjump"/>
                        </a:rPr>
                        <a:t>Student 1</a:t>
                      </a:r>
                      <a:endParaRPr sz="3000">
                        <a:solidFill>
                          <a:srgbClr val="F6B26B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" action="ppaction://hlinksldjump"/>
                        </a:rPr>
                        <a:t>Student 2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5" action="ppaction://hlinksldjump"/>
                        </a:rPr>
                        <a:t>Student 3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6" action="ppaction://hlinksldjump"/>
                        </a:rPr>
                        <a:t>Student 4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7" action="ppaction://hlinksldjump"/>
                        </a:rPr>
                        <a:t>Student 5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 action="ppaction://hlinksldjump"/>
                        </a:rPr>
                        <a:t>Student 6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9" action="ppaction://hlinksldjump"/>
                        </a:rPr>
                        <a:t>Student 7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rgbClr val="E69138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0" action="ppaction://hlinksldjump"/>
                        </a:rPr>
                        <a:t>Student 8</a:t>
                      </a:r>
                      <a:endParaRPr sz="3000">
                        <a:solidFill>
                          <a:srgbClr val="E69138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 action="ppaction://hlinksldjump"/>
                        </a:rPr>
                        <a:t>Student 9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 action="ppaction://hlinksldjump"/>
                        </a:rPr>
                        <a:t>Student 10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 action="ppaction://hlinksldjump"/>
                        </a:rPr>
                        <a:t>Student 11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4" action="ppaction://hlinksldjump"/>
                        </a:rPr>
                        <a:t>Student 12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 action="ppaction://hlinksldjump"/>
                        </a:rPr>
                        <a:t>Student 13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 action="ppaction://hlinksldjump"/>
                        </a:rPr>
                        <a:t>Student 14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rgbClr val="F6B26B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7" action="ppaction://hlinksldjump"/>
                        </a:rPr>
                        <a:t>Student 15</a:t>
                      </a:r>
                      <a:endParaRPr sz="3000">
                        <a:solidFill>
                          <a:srgbClr val="F6B26B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8" action="ppaction://hlinksldjump"/>
                        </a:rPr>
                        <a:t>Student 16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 action="ppaction://hlinksldjump"/>
                        </a:rPr>
                        <a:t>Student 17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0" action="ppaction://hlinksldjump"/>
                        </a:rPr>
                        <a:t>Student 18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1" action="ppaction://hlinksldjump"/>
                        </a:rPr>
                        <a:t>Student 19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en" sz="30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2" action="ppaction://hlinksldjump"/>
                        </a:rPr>
                        <a:t>DeBlois Example</a:t>
                      </a:r>
                      <a:endParaRPr sz="3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4" name="Google Shape;74;p17"/>
          <p:cNvSpPr txBox="1"/>
          <p:nvPr/>
        </p:nvSpPr>
        <p:spPr>
          <a:xfrm>
            <a:off x="1545750" y="131175"/>
            <a:ext cx="60525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23" action="ppaction://hlinksldjump"/>
              </a:rPr>
              <a:t>Student Table of Contents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1</a:t>
            </a:r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2</a:t>
            </a:r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3</a:t>
            </a: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4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(16:9)</PresentationFormat>
  <Paragraphs>42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Raleway</vt:lpstr>
      <vt:lpstr>Source Code Pro</vt:lpstr>
      <vt:lpstr>Oswald</vt:lpstr>
      <vt:lpstr>Amatic SC</vt:lpstr>
      <vt:lpstr>Impact</vt:lpstr>
      <vt:lpstr>Arial</vt:lpstr>
      <vt:lpstr>Beach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1</vt:lpstr>
      <vt:lpstr>Student 2</vt:lpstr>
      <vt:lpstr>Student 3</vt:lpstr>
      <vt:lpstr>Student 4</vt:lpstr>
      <vt:lpstr>Student 5</vt:lpstr>
      <vt:lpstr>Student 6</vt:lpstr>
      <vt:lpstr>Student 7</vt:lpstr>
      <vt:lpstr>Student 8</vt:lpstr>
      <vt:lpstr>Student 9</vt:lpstr>
      <vt:lpstr>Student 10</vt:lpstr>
      <vt:lpstr>Student 11</vt:lpstr>
      <vt:lpstr>Student 12</vt:lpstr>
      <vt:lpstr>Student 13</vt:lpstr>
      <vt:lpstr>Student 14</vt:lpstr>
      <vt:lpstr>Student 15</vt:lpstr>
      <vt:lpstr>Student 16</vt:lpstr>
      <vt:lpstr>Student 17</vt:lpstr>
      <vt:lpstr>Student 18</vt:lpstr>
      <vt:lpstr>Student 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Petley</dc:creator>
  <cp:lastModifiedBy>Elizabeth Petley</cp:lastModifiedBy>
  <cp:revision>1</cp:revision>
  <dcterms:modified xsi:type="dcterms:W3CDTF">2019-12-05T19:04:34Z</dcterms:modified>
</cp:coreProperties>
</file>